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12192000" cy="6858000"/>
  <p:notesSz cx="6858000" cy="9144000"/>
  <p:embeddedFontLst>
    <p:embeddedFont>
      <p:font typeface="LEGO Typewell" pitchFamily="2" charset="0"/>
      <p:regular r:id="rId8"/>
      <p:bold r:id="rId9"/>
      <p:italic r:id="rId10"/>
      <p:boldItalic r:id="rId11"/>
    </p:embeddedFont>
    <p:embeddedFont>
      <p:font typeface="LEGO Typewell Black" pitchFamily="2" charset="0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Intro Slides" id="{E7DD3A50-817B-46BB-B4E5-F3ADA8CD02E1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44"/>
    <a:srgbClr val="F47D20"/>
    <a:srgbClr val="CE9A5D"/>
    <a:srgbClr val="F3C288"/>
    <a:srgbClr val="7F131B"/>
    <a:srgbClr val="004A2D"/>
    <a:srgbClr val="A6A6A6"/>
    <a:srgbClr val="F6ADCD"/>
    <a:srgbClr val="EAE8EE"/>
    <a:srgbClr val="00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82" autoAdjust="0"/>
    <p:restoredTop sz="96327" autoAdjust="0"/>
  </p:normalViewPr>
  <p:slideViewPr>
    <p:cSldViewPr snapToGrid="0" showGuides="1">
      <p:cViewPr varScale="1">
        <p:scale>
          <a:sx n="123" d="100"/>
          <a:sy n="123" d="100"/>
        </p:scale>
        <p:origin x="1208" y="184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1DFEEC-7B63-128D-529E-080F3255CF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7BA3D-A0F7-CB1E-BB40-616360446D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7D84A-C251-4569-8191-166B1775A607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047EA-76D2-951F-6294-2020AF3693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25450-DAE4-5C95-F101-65B784832A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0E1B0-8B2B-4402-85F1-8638F644B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5073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B47E2-87AC-4E1E-A806-7A2E2E509141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D23C8-E2B9-4E81-A5D1-1E28930D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9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Hero Paragrap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2CEE5B-8676-0A48-EDAD-A7114D3A9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86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i="0" kern="1200">
          <a:solidFill>
            <a:schemeClr val="tx1"/>
          </a:solidFill>
          <a:latin typeface="LEGO Typewell Black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LEGO Typewell" panose="00000500000000000000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LEGO Typewell" panose="00000500000000000000" pitchFamily="50" charset="0"/>
        <a:buNone/>
        <a:tabLst>
          <a:tab pos="1343025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LEGO Typewell" panose="00000500000000000000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681">
          <p15:clr>
            <a:srgbClr val="F26B43"/>
          </p15:clr>
        </p15:guide>
        <p15:guide id="17" orient="horz" pos="368" userDrawn="1">
          <p15:clr>
            <a:srgbClr val="5ACBF0"/>
          </p15:clr>
        </p15:guide>
        <p15:guide id="26" orient="horz" pos="4042" userDrawn="1">
          <p15:clr>
            <a:srgbClr val="5ACBF0"/>
          </p15:clr>
        </p15:guide>
        <p15:guide id="27" pos="3840">
          <p15:clr>
            <a:srgbClr val="C35EA4"/>
          </p15:clr>
        </p15:guide>
        <p15:guide id="33" pos="5518">
          <p15:clr>
            <a:srgbClr val="C35EA4"/>
          </p15:clr>
        </p15:guide>
        <p15:guide id="34" pos="5836">
          <p15:clr>
            <a:srgbClr val="C35EA4"/>
          </p15:clr>
        </p15:guide>
        <p15:guide id="38" pos="3999">
          <p15:clr>
            <a:srgbClr val="C35EA4"/>
          </p15:clr>
        </p15:guide>
        <p15:guide id="39" pos="7378">
          <p15:clr>
            <a:srgbClr val="C35EA4"/>
          </p15:clr>
        </p15:guide>
        <p15:guide id="44" pos="2139">
          <p15:clr>
            <a:srgbClr val="C35EA4"/>
          </p15:clr>
        </p15:guide>
        <p15:guide id="45" pos="1844">
          <p15:clr>
            <a:srgbClr val="C35EA4"/>
          </p15:clr>
        </p15:guide>
        <p15:guide id="50" pos="302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A8392-79C8-37B9-6571-BB4BB4CDA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F6CF0A-70C9-8D96-910C-98AC5C84FEBA}"/>
              </a:ext>
            </a:extLst>
          </p:cNvPr>
          <p:cNvSpPr txBox="1"/>
          <p:nvPr/>
        </p:nvSpPr>
        <p:spPr>
          <a:xfrm>
            <a:off x="851771" y="4937758"/>
            <a:ext cx="5470378" cy="249970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algn="ctr" defTabSz="414589">
              <a:defRPr/>
            </a:pPr>
            <a:r>
              <a:rPr lang="en-US" sz="1600" b="1" dirty="0">
                <a:latin typeface="LEGO Typewell" pitchFamily="2" charset="0"/>
              </a:rPr>
              <a:t>COSTUME CHARACTER APPEARANCES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E0BD3-9178-F74D-7520-71BF3C032CCE}"/>
              </a:ext>
            </a:extLst>
          </p:cNvPr>
          <p:cNvSpPr txBox="1"/>
          <p:nvPr/>
        </p:nvSpPr>
        <p:spPr>
          <a:xfrm>
            <a:off x="860747" y="2223380"/>
            <a:ext cx="5470381" cy="287380"/>
          </a:xfrm>
          <a:prstGeom prst="rect">
            <a:avLst/>
          </a:prstGeom>
          <a:noFill/>
        </p:spPr>
        <p:txBody>
          <a:bodyPr wrap="none" lIns="0" tIns="0" rIns="0" rtlCol="0">
            <a:noAutofit/>
          </a:bodyPr>
          <a:lstStyle/>
          <a:p>
            <a:pPr algn="ctr" defTabSz="414589">
              <a:defRPr/>
            </a:pPr>
            <a:r>
              <a:rPr lang="en-US" sz="1600" b="1" dirty="0">
                <a:solidFill>
                  <a:srgbClr val="004A2D"/>
                </a:solidFill>
                <a:latin typeface="LEGO Typewell" pitchFamily="2" charset="0"/>
              </a:rPr>
              <a:t>CREATIVE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5AFD-29BF-0D3D-69B4-845F474670FC}"/>
              </a:ext>
            </a:extLst>
          </p:cNvPr>
          <p:cNvSpPr txBox="1"/>
          <p:nvPr/>
        </p:nvSpPr>
        <p:spPr>
          <a:xfrm>
            <a:off x="6662058" y="2223380"/>
            <a:ext cx="4807129" cy="287380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algn="ctr" defTabSz="414589">
              <a:defRPr/>
            </a:pPr>
            <a:r>
              <a:rPr lang="en-US" sz="1600" b="1" dirty="0">
                <a:solidFill>
                  <a:srgbClr val="7F131B"/>
                </a:solidFill>
                <a:latin typeface="LEGO Typewell" pitchFamily="2" charset="0"/>
              </a:rPr>
              <a:t>KIDS ACTIVITY SCHEDULE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2C70E1-2CC6-62F5-CB0F-AEDF7F7F2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16092"/>
              </p:ext>
            </p:extLst>
          </p:nvPr>
        </p:nvGraphicFramePr>
        <p:xfrm>
          <a:off x="860750" y="5187728"/>
          <a:ext cx="5470379" cy="106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589">
                  <a:extLst>
                    <a:ext uri="{9D8B030D-6E8A-4147-A177-3AD203B41FA5}">
                      <a16:colId xmlns:a16="http://schemas.microsoft.com/office/drawing/2014/main" val="3081155731"/>
                    </a:ext>
                  </a:extLst>
                </a:gridCol>
                <a:gridCol w="2414759">
                  <a:extLst>
                    <a:ext uri="{9D8B030D-6E8A-4147-A177-3AD203B41FA5}">
                      <a16:colId xmlns:a16="http://schemas.microsoft.com/office/drawing/2014/main" val="3721062050"/>
                    </a:ext>
                  </a:extLst>
                </a:gridCol>
                <a:gridCol w="2037031">
                  <a:extLst>
                    <a:ext uri="{9D8B030D-6E8A-4147-A177-3AD203B41FA5}">
                      <a16:colId xmlns:a16="http://schemas.microsoft.com/office/drawing/2014/main" val="1045904859"/>
                    </a:ext>
                  </a:extLst>
                </a:gridCol>
              </a:tblGrid>
              <a:tr h="254294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EGO Typewell" pitchFamily="2" charset="0"/>
                        </a:rPr>
                        <a:t>TIME</a:t>
                      </a:r>
                    </a:p>
                  </a:txBody>
                  <a:tcPr marL="83268" marR="83268" marT="80510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EGO Typewell" pitchFamily="2" charset="0"/>
                        </a:rPr>
                        <a:t>CHARACTER</a:t>
                      </a:r>
                    </a:p>
                  </a:txBody>
                  <a:tcPr marL="83268" marR="80510" marT="80510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EGO Typewell" pitchFamily="2" charset="0"/>
                        </a:rPr>
                        <a:t>LOCATION</a:t>
                      </a:r>
                    </a:p>
                  </a:txBody>
                  <a:tcPr marL="83268" marR="83268" marT="80510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29727"/>
                  </a:ext>
                </a:extLst>
              </a:tr>
              <a:tr h="254294">
                <a:tc>
                  <a:txBody>
                    <a:bodyPr/>
                    <a:lstStyle/>
                    <a:p>
                      <a:pPr marL="0" algn="ctr" defTabSz="1008400" rtl="0" eaLnBrk="1" latinLnBrk="0" hangingPunct="1"/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latin typeface="LEGO Typewell" pitchFamily="2" charset="0"/>
                          <a:ea typeface="+mn-ea"/>
                          <a:cs typeface="+mn-cs"/>
                        </a:rPr>
                        <a:t>13:15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OLLIE THE DRAGON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latin typeface="LEGO Typewell" pitchFamily="2" charset="0"/>
                          <a:ea typeface="+mn-ea"/>
                          <a:cs typeface="+mn-cs"/>
                        </a:rPr>
                        <a:t>LOBBY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15549"/>
                  </a:ext>
                </a:extLst>
              </a:tr>
              <a:tr h="254294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15:15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ARIN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LOBBY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39276"/>
                  </a:ext>
                </a:extLst>
              </a:tr>
              <a:tr h="254294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16:40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SORA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LOBBY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6257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5DE6EE-FA64-9D80-6C1F-A0790124B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952953"/>
              </p:ext>
            </p:extLst>
          </p:nvPr>
        </p:nvGraphicFramePr>
        <p:xfrm>
          <a:off x="6662058" y="2510760"/>
          <a:ext cx="4807129" cy="374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963">
                  <a:extLst>
                    <a:ext uri="{9D8B030D-6E8A-4147-A177-3AD203B41FA5}">
                      <a16:colId xmlns:a16="http://schemas.microsoft.com/office/drawing/2014/main" val="3363103532"/>
                    </a:ext>
                  </a:extLst>
                </a:gridCol>
                <a:gridCol w="2231660">
                  <a:extLst>
                    <a:ext uri="{9D8B030D-6E8A-4147-A177-3AD203B41FA5}">
                      <a16:colId xmlns:a16="http://schemas.microsoft.com/office/drawing/2014/main" val="713243903"/>
                    </a:ext>
                  </a:extLst>
                </a:gridCol>
                <a:gridCol w="1561506">
                  <a:extLst>
                    <a:ext uri="{9D8B030D-6E8A-4147-A177-3AD203B41FA5}">
                      <a16:colId xmlns:a16="http://schemas.microsoft.com/office/drawing/2014/main" val="4293692755"/>
                    </a:ext>
                  </a:extLst>
                </a:gridCol>
              </a:tblGrid>
              <a:tr h="31868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EGO Typewell" pitchFamily="2" charset="0"/>
                        </a:rPr>
                        <a:t>TIME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13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EGO Typewell" pitchFamily="2" charset="0"/>
                        </a:rPr>
                        <a:t>ACTIVITY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13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EGO Typewell" pitchFamily="2" charset="0"/>
                        </a:rPr>
                        <a:t>LOCATION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13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697102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9:15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NINJA MASTER CLASS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EGO Typewell" pitchFamily="2" charset="0"/>
                          <a:ea typeface="+mn-ea"/>
                          <a:cs typeface="+mn-cs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93470"/>
                  </a:ext>
                </a:extLst>
              </a:tr>
              <a:tr h="4027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10:00 – 18:00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MINI-GOLF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SKYLINE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60968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10:30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NINJA SKILLS GAMES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SKYLINE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13261"/>
                  </a:ext>
                </a:extLst>
              </a:tr>
              <a:tr h="4856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11:00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BUILD YOUR OWN ELEMENTAL POWER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EGO Typewell" pitchFamily="2" charset="0"/>
                          <a:ea typeface="+mn-ea"/>
                          <a:cs typeface="+mn-cs"/>
                        </a:rPr>
                        <a:t>SKYLINE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5302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12:00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 MARTIAL  ART &amp; CRAFTS 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EGO Typewell" pitchFamily="2" charset="0"/>
                          <a:ea typeface="+mn-ea"/>
                          <a:cs typeface="+mn-cs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587104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13:00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NINJA SKILLS GAMES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EGO Typewell" pitchFamily="2" charset="0"/>
                          <a:ea typeface="+mn-ea"/>
                          <a:cs typeface="+mn-cs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557353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14:00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LEGO®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COLOURING FUN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EGO Typewell" pitchFamily="2" charset="0"/>
                          <a:ea typeface="+mn-ea"/>
                          <a:cs typeface="+mn-cs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3455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15:00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NINJA SKILLS GAMES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EGO Typewell" pitchFamily="2" charset="0"/>
                          <a:ea typeface="+mn-ea"/>
                          <a:cs typeface="+mn-cs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22553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19:00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PJ PARTY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014516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19:30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NINJAGO MOVIE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62651"/>
                  </a:ext>
                </a:extLst>
              </a:tr>
            </a:tbl>
          </a:graphicData>
        </a:graphic>
      </p:graphicFrame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3ED64A4D-5983-FD4D-2B96-46C509197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44105"/>
              </p:ext>
            </p:extLst>
          </p:nvPr>
        </p:nvGraphicFramePr>
        <p:xfrm>
          <a:off x="860749" y="2510760"/>
          <a:ext cx="5470381" cy="21396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3845">
                  <a:extLst>
                    <a:ext uri="{9D8B030D-6E8A-4147-A177-3AD203B41FA5}">
                      <a16:colId xmlns:a16="http://schemas.microsoft.com/office/drawing/2014/main" val="3081155731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3721062050"/>
                    </a:ext>
                  </a:extLst>
                </a:gridCol>
                <a:gridCol w="496389">
                  <a:extLst>
                    <a:ext uri="{9D8B030D-6E8A-4147-A177-3AD203B41FA5}">
                      <a16:colId xmlns:a16="http://schemas.microsoft.com/office/drawing/2014/main" val="1078107267"/>
                    </a:ext>
                  </a:extLst>
                </a:gridCol>
                <a:gridCol w="1654627">
                  <a:extLst>
                    <a:ext uri="{9D8B030D-6E8A-4147-A177-3AD203B41FA5}">
                      <a16:colId xmlns:a16="http://schemas.microsoft.com/office/drawing/2014/main" val="1045904859"/>
                    </a:ext>
                  </a:extLst>
                </a:gridCol>
              </a:tblGrid>
              <a:tr h="28752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LEGO Typewell" pitchFamily="2" charset="0"/>
                      </a:endParaRPr>
                    </a:p>
                  </a:txBody>
                  <a:tcPr marL="78912" marR="78912" marT="76299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WORKSHOP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LEGO Typewell" pitchFamily="2" charset="0"/>
                      </a:endParaRPr>
                    </a:p>
                  </a:txBody>
                  <a:tcPr marL="78912" marR="76299" marT="76299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AGE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LEGO Typewell" pitchFamily="2" charset="0"/>
                      </a:endParaRPr>
                    </a:p>
                  </a:txBody>
                  <a:tcPr marL="78912" marR="78912" marT="76299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LOCATION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LEGO Typewell" pitchFamily="2" charset="0"/>
                      </a:endParaRPr>
                    </a:p>
                  </a:txBody>
                  <a:tcPr marL="78912" marR="78912" marT="76299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29727"/>
                  </a:ext>
                </a:extLst>
              </a:tr>
              <a:tr h="416492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10:00 – 10:30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LEGO® DUPLO® STORY TALE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dirty="0">
                        <a:solidFill>
                          <a:schemeClr val="tx1"/>
                        </a:solidFill>
                        <a:latin typeface="LEGO Typewell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3+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CREATIVE WORKSHOP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04974"/>
                  </a:ext>
                </a:extLst>
              </a:tr>
              <a:tr h="261870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12:00 – 12:30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LEGO®  ROBOTICS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6+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CREATIVE WORKSHOP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05357"/>
                  </a:ext>
                </a:extLst>
              </a:tr>
              <a:tr h="416492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16:00 – 16:30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MASTER Wu’s Workshop MODEL  BUILD 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5+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CREATIVE WORKSHOP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83370"/>
                  </a:ext>
                </a:extLst>
              </a:tr>
              <a:tr h="416492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17:00 – 17:30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LEGO® DUPLO® FUNTASTIC GEARS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4+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CREATIVE WORKSHOP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62570"/>
                  </a:ext>
                </a:extLst>
              </a:tr>
              <a:tr h="34074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18:00 - 18:30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LEGO®  ROBOTICS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6+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CREATIVE WORKSHOP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5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785974"/>
      </p:ext>
    </p:extLst>
  </p:cSld>
  <p:clrMapOvr>
    <a:masterClrMapping/>
  </p:clrMapOvr>
</p:sld>
</file>

<file path=ppt/theme/theme1.xml><?xml version="1.0" encoding="utf-8"?>
<a:theme xmlns:a="http://schemas.openxmlformats.org/drawingml/2006/main" name="LEGOLAND Theme">
  <a:themeElements>
    <a:clrScheme name="LEGOLAND">
      <a:dk1>
        <a:srgbClr val="000000"/>
      </a:dk1>
      <a:lt1>
        <a:srgbClr val="FFFFFF"/>
      </a:lt1>
      <a:dk2>
        <a:srgbClr val="FFD300"/>
      </a:dk2>
      <a:lt2>
        <a:srgbClr val="00A3DA"/>
      </a:lt2>
      <a:accent1>
        <a:srgbClr val="4C2F92"/>
      </a:accent1>
      <a:accent2>
        <a:srgbClr val="FBAB18"/>
      </a:accent2>
      <a:accent3>
        <a:srgbClr val="00AF4D"/>
      </a:accent3>
      <a:accent4>
        <a:srgbClr val="DD1A22"/>
      </a:accent4>
      <a:accent5>
        <a:srgbClr val="00385D"/>
      </a:accent5>
      <a:accent6>
        <a:srgbClr val="E3599D"/>
      </a:accent6>
      <a:hlink>
        <a:srgbClr val="000000"/>
      </a:hlink>
      <a:folHlink>
        <a:srgbClr val="000000"/>
      </a:folHlink>
    </a:clrScheme>
    <a:fontScheme name="LEGO Typewell">
      <a:majorFont>
        <a:latin typeface="LEGO Typewell"/>
        <a:ea typeface=""/>
        <a:cs typeface=""/>
      </a:majorFont>
      <a:minorFont>
        <a:latin typeface="LEGO Type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GO Masterbrand PPT Template V4 KIS 1730" id="{82AB243F-893C-421A-A3D2-4D38D351FDF1}" vid="{7E9E010D-C7C4-49FC-BC24-CDBE1E46CA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fdb93c-5fcf-4b55-b7ce-ae0791f343e2">
      <Terms xmlns="http://schemas.microsoft.com/office/infopath/2007/PartnerControls"/>
    </lcf76f155ced4ddcb4097134ff3c332f>
    <TaxCatchAll xmlns="4437ba6a-4bae-467e-adad-c04dd8f29abc" xsi:nil="true"/>
    <SharedWithUsers xmlns="4437ba6a-4bae-467e-adad-c04dd8f29abc">
      <UserInfo>
        <DisplayName>Ulrikke Christensen</DisplayName>
        <AccountId>956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61A94C293FF4583ED13B7CC871035" ma:contentTypeVersion="17" ma:contentTypeDescription="Create a new document." ma:contentTypeScope="" ma:versionID="4a6cda362f896765349eb806467b9bb9">
  <xsd:schema xmlns:xsd="http://www.w3.org/2001/XMLSchema" xmlns:xs="http://www.w3.org/2001/XMLSchema" xmlns:p="http://schemas.microsoft.com/office/2006/metadata/properties" xmlns:ns2="c9fdb93c-5fcf-4b55-b7ce-ae0791f343e2" xmlns:ns3="4437ba6a-4bae-467e-adad-c04dd8f29abc" targetNamespace="http://schemas.microsoft.com/office/2006/metadata/properties" ma:root="true" ma:fieldsID="65904b8b0d64a29d1ce788c35fb0e9c0" ns2:_="" ns3:_="">
    <xsd:import namespace="c9fdb93c-5fcf-4b55-b7ce-ae0791f343e2"/>
    <xsd:import namespace="4437ba6a-4bae-467e-adad-c04dd8f29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db93c-5fcf-4b55-b7ce-ae0791f34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a59523-cae3-4a93-ad14-9717a5d94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7ba6a-4bae-467e-adad-c04dd8f29ab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0a1bfb-afc9-4b84-82dc-fdfb5b00d9db}" ma:internalName="TaxCatchAll" ma:showField="CatchAllData" ma:web="4437ba6a-4bae-467e-adad-c04dd8f29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E04FDE-67BF-40AC-9065-37A8FF6B7BCE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c9fdb93c-5fcf-4b55-b7ce-ae0791f343e2"/>
    <ds:schemaRef ds:uri="http://schemas.microsoft.com/office/infopath/2007/PartnerControls"/>
    <ds:schemaRef ds:uri="http://www.w3.org/XML/1998/namespace"/>
    <ds:schemaRef ds:uri="4437ba6a-4bae-467e-adad-c04dd8f29ab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0BCC269-0881-4DD5-BE44-0378666C6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fdb93c-5fcf-4b55-b7ce-ae0791f343e2"/>
    <ds:schemaRef ds:uri="4437ba6a-4bae-467e-adad-c04dd8f29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3236F6-4CD7-450F-A1FA-0C89B513EA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Lego Theme</Template>
  <TotalTime>12196</TotalTime>
  <Words>140</Words>
  <Application>Microsoft Macintosh PowerPoint</Application>
  <PresentationFormat>Widescreen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LEGO Typewell Black</vt:lpstr>
      <vt:lpstr>Calibri</vt:lpstr>
      <vt:lpstr>Arial</vt:lpstr>
      <vt:lpstr>LEGO Typewell</vt:lpstr>
      <vt:lpstr>LEGOLAND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Levey (Interbrand)</dc:creator>
  <cp:lastModifiedBy>Office 3</cp:lastModifiedBy>
  <cp:revision>356</cp:revision>
  <dcterms:created xsi:type="dcterms:W3CDTF">2023-02-01T12:13:04Z</dcterms:created>
  <dcterms:modified xsi:type="dcterms:W3CDTF">2026-06-22T12:54:21Z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0x010100DAE61A94C293FF4583ED13B7CC871035</vt:lpwstr>
  </property>
  <property fmtid="{D5CDD505-2E9C-101B-9397-08002B2CF9AE}" pid="3" name="MediaServiceImageTags">
    <vt:lpwstr/>
  </property>
  <property fmtid="{D5CDD505-2E9C-101B-9397-08002B2CF9AE}" pid="4" name="MSIP_Label_2f23d9d9-d8c9-4bbd-a204-c71ec2cfe465_Enabled">
    <vt:lpwstr>true</vt:lpwstr>
  </property>
  <property fmtid="{D5CDD505-2E9C-101B-9397-08002B2CF9AE}" pid="5" name="MSIP_Label_2f23d9d9-d8c9-4bbd-a204-c71ec2cfe465_SetDate">
    <vt:lpwstr>2025-01-16T07:05:30Z</vt:lpwstr>
  </property>
  <property fmtid="{D5CDD505-2E9C-101B-9397-08002B2CF9AE}" pid="6" name="MSIP_Label_2f23d9d9-d8c9-4bbd-a204-c71ec2cfe465_Method">
    <vt:lpwstr>Privileged</vt:lpwstr>
  </property>
  <property fmtid="{D5CDD505-2E9C-101B-9397-08002B2CF9AE}" pid="7" name="MSIP_Label_2f23d9d9-d8c9-4bbd-a204-c71ec2cfe465_Name">
    <vt:lpwstr>Internal`</vt:lpwstr>
  </property>
  <property fmtid="{D5CDD505-2E9C-101B-9397-08002B2CF9AE}" pid="8" name="MSIP_Label_2f23d9d9-d8c9-4bbd-a204-c71ec2cfe465_SiteId">
    <vt:lpwstr>eee3385e-742f-4e2e-b130-e496ed7d6a49</vt:lpwstr>
  </property>
  <property fmtid="{D5CDD505-2E9C-101B-9397-08002B2CF9AE}" pid="9" name="MSIP_Label_2f23d9d9-d8c9-4bbd-a204-c71ec2cfe465_ActionId">
    <vt:lpwstr>89a23e36-8966-4189-94ae-7775664e8ab9</vt:lpwstr>
  </property>
  <property fmtid="{D5CDD505-2E9C-101B-9397-08002B2CF9AE}" pid="10" name="MSIP_Label_2f23d9d9-d8c9-4bbd-a204-c71ec2cfe465_ContentBits">
    <vt:lpwstr>1</vt:lpwstr>
  </property>
  <property fmtid="{D5CDD505-2E9C-101B-9397-08002B2CF9AE}" pid="11" name="ClassificationContentMarkingHeaderLocations">
    <vt:lpwstr>LEGOLAND Theme:5\LEGOLAND Theme - Blue:5\LEGOLAND Theme - Purple:5\LEGOLAND Theme - Flame:5\LEGOLAND Theme - Green:5\LEGOLAND Theme - Red:5\LEGOLAND Theme - Earth:5\LEGOLAND Theme - BPurple:5</vt:lpwstr>
  </property>
  <property fmtid="{D5CDD505-2E9C-101B-9397-08002B2CF9AE}" pid="12" name="ClassificationContentMarkingHeaderText">
    <vt:lpwstr>Classification: Internal</vt:lpwstr>
  </property>
</Properties>
</file>