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63" r:id="rId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15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2D28B-E50D-44B0-9E24-3552566AF7F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AFDC5-7866-4B6E-9A1E-5357AFDD4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AFDC5-7866-4B6E-9A1E-5357AFDD4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AFDC5-7866-4B6E-9A1E-5357AFDD4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AFDC5-7866-4B6E-9A1E-5357AFDD4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4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AFDC5-7866-4B6E-9A1E-5357AFDD4E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AFDC5-7866-4B6E-9A1E-5357AFDD4E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3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B980A4-4F64-4D28-A1A6-834DE0AFA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14" r="183" b="4196"/>
          <a:stretch/>
        </p:blipFill>
        <p:spPr>
          <a:xfrm>
            <a:off x="1" y="13063"/>
            <a:ext cx="9906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D2957C-8770-40D9-BE44-A718E33B19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14432242"/>
              </p:ext>
            </p:extLst>
          </p:nvPr>
        </p:nvGraphicFramePr>
        <p:xfrm>
          <a:off x="147880" y="1535019"/>
          <a:ext cx="9608027" cy="48881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384">
                  <a:extLst>
                    <a:ext uri="{9D8B030D-6E8A-4147-A177-3AD203B41FA5}">
                      <a16:colId xmlns:a16="http://schemas.microsoft.com/office/drawing/2014/main" val="434020385"/>
                    </a:ext>
                  </a:extLst>
                </a:gridCol>
                <a:gridCol w="1336530">
                  <a:extLst>
                    <a:ext uri="{9D8B030D-6E8A-4147-A177-3AD203B41FA5}">
                      <a16:colId xmlns:a16="http://schemas.microsoft.com/office/drawing/2014/main" val="546287388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091335149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74692525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87081624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0817745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120814786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81616317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29797443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42787292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632724872"/>
                    </a:ext>
                  </a:extLst>
                </a:gridCol>
              </a:tblGrid>
              <a:tr h="789041">
                <a:tc rowSpan="2"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Sr. No.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MENU ITEMS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49341"/>
                  </a:ext>
                </a:extLst>
              </a:tr>
              <a:tr h="249529">
                <a:tc vMerge="1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Wheat / Gluten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Eggs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Fish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Peanut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 Nuts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Soya Bean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Shellfish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Milk/Dairy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Sesame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904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317514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6548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0353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59371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071062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054278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22182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36659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921268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14771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077344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660989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38485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83003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76605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0772EA6-9BA5-4DFE-B377-6060947330BA}"/>
              </a:ext>
            </a:extLst>
          </p:cNvPr>
          <p:cNvGrpSpPr/>
          <p:nvPr userDrawn="1"/>
        </p:nvGrpSpPr>
        <p:grpSpPr>
          <a:xfrm>
            <a:off x="2040579" y="1670984"/>
            <a:ext cx="7558742" cy="671426"/>
            <a:chOff x="2053642" y="1513223"/>
            <a:chExt cx="7558742" cy="67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C5BB1B-278B-4454-8416-2724465D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997" y="1519272"/>
              <a:ext cx="624285" cy="6242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802906-D6C8-433C-94EE-E36DD3894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805" y="1537373"/>
              <a:ext cx="624285" cy="6242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177AA1-C3BC-405B-B9F2-B8595A284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962" y="1537117"/>
              <a:ext cx="585143" cy="5851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F81290-9B8F-4ABA-8F33-B844CD61E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166" y="1582304"/>
              <a:ext cx="539737" cy="5397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DC4811-2258-43EF-B8F0-7276FCC3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4839" y="1571295"/>
              <a:ext cx="520237" cy="5202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3C1999-A4BF-41F7-93E2-167E91FD3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23" y="1551185"/>
              <a:ext cx="585143" cy="5851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21DFCE-B299-41E6-BD4D-2A9C0AC9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75" y="1599506"/>
              <a:ext cx="585143" cy="5851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916A8D-4994-41F0-8855-DE4604544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642" y="1513223"/>
              <a:ext cx="572274" cy="57227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C3A796-90DE-46B2-BDAF-AD2ACBC7F2AB}"/>
                </a:ext>
              </a:extLst>
            </p:cNvPr>
            <p:cNvGrpSpPr/>
            <p:nvPr/>
          </p:nvGrpSpPr>
          <p:grpSpPr>
            <a:xfrm>
              <a:off x="9040491" y="1627097"/>
              <a:ext cx="571893" cy="517965"/>
              <a:chOff x="9012355" y="1669301"/>
              <a:chExt cx="571893" cy="51796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B0D9883-56B6-4E89-8142-EDDE6CE81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2355" y="1701356"/>
                <a:ext cx="260119" cy="26011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6B1577A-51C6-49A0-8B55-86B18C229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2018" y="1669301"/>
                <a:ext cx="260119" cy="260119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34DD122-4AC8-4637-ACF8-D59DF4866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6788">
                <a:off x="9061665" y="1927147"/>
                <a:ext cx="260119" cy="260119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DE6138A-E1AB-4117-8BA1-0F7B9B954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96788">
                <a:off x="9324129" y="1926797"/>
                <a:ext cx="260119" cy="260119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57642BA-B94B-4904-B648-F3616F5919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96" y="453782"/>
            <a:ext cx="5291787" cy="7681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EC2059-225F-41D7-B04A-C6B9321D3C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89" y="8450"/>
            <a:ext cx="2269738" cy="15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9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E16FBA-419B-4185-93E0-C4E61F22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40142"/>
              </p:ext>
            </p:extLst>
          </p:nvPr>
        </p:nvGraphicFramePr>
        <p:xfrm>
          <a:off x="148986" y="2717238"/>
          <a:ext cx="9608027" cy="3459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384">
                  <a:extLst>
                    <a:ext uri="{9D8B030D-6E8A-4147-A177-3AD203B41FA5}">
                      <a16:colId xmlns:a16="http://schemas.microsoft.com/office/drawing/2014/main" val="434020385"/>
                    </a:ext>
                  </a:extLst>
                </a:gridCol>
                <a:gridCol w="1332183">
                  <a:extLst>
                    <a:ext uri="{9D8B030D-6E8A-4147-A177-3AD203B41FA5}">
                      <a16:colId xmlns:a16="http://schemas.microsoft.com/office/drawing/2014/main" val="546287388"/>
                    </a:ext>
                  </a:extLst>
                </a:gridCol>
                <a:gridCol w="877804">
                  <a:extLst>
                    <a:ext uri="{9D8B030D-6E8A-4147-A177-3AD203B41FA5}">
                      <a16:colId xmlns:a16="http://schemas.microsoft.com/office/drawing/2014/main" val="3091335149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74692525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87081624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0817745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120814786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81616317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29797443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42787292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63272487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SAUSAGE ROLL CRUST PIZZA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859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BEEF BACON PIZZA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noProof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33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SUPER SUPREME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418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VEGETARIAN PIZZA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9009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MARGHERITA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8775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JALAPENO DOUBLE CHEESE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194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PEPPERONI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(Cheese, Pepperoni)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33831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BBQ CHICKEN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(BBQ Sauce)</a:t>
                      </a: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09560"/>
                  </a:ext>
                </a:extLst>
              </a:tr>
            </a:tbl>
          </a:graphicData>
        </a:graphic>
      </p:graphicFrame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A4CDB68-CB3F-43D3-8F7D-06837DA1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" y="1190533"/>
            <a:ext cx="665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CF6CE-0E0B-45C9-B8BC-B98E5B7B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2" t="17294" r="14117" b="70075"/>
          <a:stretch/>
        </p:blipFill>
        <p:spPr>
          <a:xfrm>
            <a:off x="6759391" y="225345"/>
            <a:ext cx="2868704" cy="11508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A04BC8-4E17-4121-9BFF-191F06A33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09341"/>
              </p:ext>
            </p:extLst>
          </p:nvPr>
        </p:nvGraphicFramePr>
        <p:xfrm>
          <a:off x="148986" y="6300008"/>
          <a:ext cx="9608027" cy="332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4002">
                  <a:extLst>
                    <a:ext uri="{9D8B030D-6E8A-4147-A177-3AD203B41FA5}">
                      <a16:colId xmlns:a16="http://schemas.microsoft.com/office/drawing/2014/main" val="850232621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40884993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9199656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335957517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532891502"/>
                    </a:ext>
                  </a:extLst>
                </a:gridCol>
                <a:gridCol w="1796354">
                  <a:extLst>
                    <a:ext uri="{9D8B030D-6E8A-4147-A177-3AD203B41FA5}">
                      <a16:colId xmlns:a16="http://schemas.microsoft.com/office/drawing/2014/main" val="590475389"/>
                    </a:ext>
                  </a:extLst>
                </a:gridCol>
              </a:tblGrid>
              <a:tr h="3326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Date: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14-June-2021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Reviewed By: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Manimaran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Dayalan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Signature: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083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928526-2E8F-46FB-ABD2-3FCB1B1FD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5" b="98210" l="2105" r="96211">
                        <a14:foregroundMark x1="30947" y1="11765" x2="30947" y2="11765"/>
                        <a14:foregroundMark x1="33053" y1="13811" x2="33053" y2="13811"/>
                        <a14:foregroundMark x1="33895" y1="16880" x2="34526" y2="16880"/>
                        <a14:foregroundMark x1="42105" y1="14834" x2="42105" y2="14834"/>
                        <a14:foregroundMark x1="38316" y1="16880" x2="38316" y2="16880"/>
                        <a14:foregroundMark x1="37053" y1="17647" x2="37053" y2="17647"/>
                        <a14:foregroundMark x1="35579" y1="18414" x2="35579" y2="18414"/>
                        <a14:foregroundMark x1="31158" y1="19693" x2="31158" y2="19693"/>
                        <a14:foregroundMark x1="29263" y1="20716" x2="29263" y2="20716"/>
                        <a14:foregroundMark x1="23579" y1="24297" x2="23579" y2="24297"/>
                        <a14:foregroundMark x1="22105" y1="25064" x2="22105" y2="25064"/>
                        <a14:foregroundMark x1="20421" y1="30179" x2="20421" y2="30179"/>
                        <a14:foregroundMark x1="17053" y1="33760" x2="17053" y2="33760"/>
                        <a14:foregroundMark x1="15789" y1="36829" x2="15789" y2="36829"/>
                        <a14:foregroundMark x1="13684" y1="41688" x2="13684" y2="41688"/>
                        <a14:foregroundMark x1="13474" y1="41688" x2="13474" y2="41688"/>
                        <a14:foregroundMark x1="12421" y1="54220" x2="12421" y2="54220"/>
                        <a14:foregroundMark x1="12632" y1="59335" x2="12842" y2="60102"/>
                        <a14:foregroundMark x1="14105" y1="61381" x2="14105" y2="61381"/>
                        <a14:foregroundMark x1="89684" y1="47826" x2="89684" y2="47826"/>
                        <a14:foregroundMark x1="89684" y1="47826" x2="89684" y2="47826"/>
                        <a14:foregroundMark x1="83789" y1="38619" x2="83789" y2="38619"/>
                        <a14:foregroundMark x1="83789" y1="38619" x2="83789" y2="38619"/>
                        <a14:foregroundMark x1="76842" y1="20460" x2="76842" y2="20460"/>
                        <a14:foregroundMark x1="76632" y1="20205" x2="76211" y2="19949"/>
                        <a14:foregroundMark x1="73684" y1="18414" x2="73053" y2="18159"/>
                        <a14:foregroundMark x1="68421" y1="16880" x2="67789" y2="16368"/>
                        <a14:foregroundMark x1="66105" y1="14834" x2="65474" y2="14578"/>
                        <a14:foregroundMark x1="64000" y1="13299" x2="63158" y2="12276"/>
                        <a14:foregroundMark x1="61053" y1="10486" x2="60632" y2="9719"/>
                        <a14:foregroundMark x1="59368" y1="8696" x2="59368" y2="8696"/>
                        <a14:foregroundMark x1="57684" y1="7417" x2="56632" y2="6905"/>
                        <a14:foregroundMark x1="54526" y1="5627" x2="54526" y2="5627"/>
                        <a14:foregroundMark x1="50105" y1="5371" x2="50105" y2="5371"/>
                        <a14:foregroundMark x1="45053" y1="4348" x2="45053" y2="4348"/>
                        <a14:foregroundMark x1="42526" y1="4092" x2="42526" y2="4092"/>
                        <a14:foregroundMark x1="49684" y1="3836" x2="49684" y2="3836"/>
                        <a14:foregroundMark x1="49053" y1="3325" x2="49053" y2="3325"/>
                        <a14:foregroundMark x1="93053" y1="49616" x2="93053" y2="49616"/>
                        <a14:foregroundMark x1="93263" y1="54220" x2="93263" y2="54220"/>
                        <a14:foregroundMark x1="93263" y1="63171" x2="93263" y2="63171"/>
                        <a14:foregroundMark x1="93263" y1="63171" x2="93263" y2="63171"/>
                        <a14:foregroundMark x1="9263" y1="36317" x2="9263" y2="36317"/>
                        <a14:foregroundMark x1="9474" y1="38619" x2="9474" y2="38619"/>
                        <a14:foregroundMark x1="39789" y1="26343" x2="39789" y2="26343"/>
                        <a14:foregroundMark x1="35158" y1="24297" x2="35158" y2="24297"/>
                        <a14:foregroundMark x1="49684" y1="12532" x2="49684" y2="12532"/>
                        <a14:foregroundMark x1="51158" y1="11253" x2="51158" y2="11253"/>
                        <a14:foregroundMark x1="51368" y1="11765" x2="51368" y2="11765"/>
                        <a14:foregroundMark x1="51579" y1="13555" x2="51579" y2="13555"/>
                        <a14:foregroundMark x1="47158" y1="10997" x2="47158" y2="10997"/>
                        <a14:foregroundMark x1="47158" y1="10997" x2="47158" y2="10997"/>
                        <a14:foregroundMark x1="29474" y1="16880" x2="29474" y2="16880"/>
                        <a14:foregroundMark x1="29474" y1="16880" x2="29474" y2="16880"/>
                        <a14:foregroundMark x1="22737" y1="32481" x2="22737" y2="32481"/>
                        <a14:foregroundMark x1="22526" y1="32481" x2="22526" y2="32481"/>
                        <a14:foregroundMark x1="77684" y1="30691" x2="77684" y2="30691"/>
                        <a14:foregroundMark x1="78105" y1="32225" x2="78105" y2="32225"/>
                        <a14:foregroundMark x1="78105" y1="32225" x2="78105" y2="32225"/>
                        <a14:foregroundMark x1="20632" y1="48593" x2="20632" y2="48593"/>
                        <a14:foregroundMark x1="20632" y1="48593" x2="20632" y2="48593"/>
                        <a14:foregroundMark x1="65684" y1="57545" x2="65684" y2="57545"/>
                        <a14:foregroundMark x1="65684" y1="57545" x2="65684" y2="57545"/>
                        <a14:foregroundMark x1="68000" y1="63683" x2="68000" y2="63683"/>
                        <a14:foregroundMark x1="67789" y1="64706" x2="67789" y2="64706"/>
                        <a14:foregroundMark x1="67789" y1="64706" x2="67789" y2="64706"/>
                        <a14:foregroundMark x1="66105" y1="65729" x2="66105" y2="65729"/>
                        <a14:foregroundMark x1="66105" y1="65729" x2="66105" y2="65729"/>
                        <a14:foregroundMark x1="41263" y1="68542" x2="41263" y2="68542"/>
                        <a14:foregroundMark x1="41263" y1="68542" x2="41263" y2="68542"/>
                        <a14:foregroundMark x1="24000" y1="74169" x2="24000" y2="74169"/>
                        <a14:foregroundMark x1="24000" y1="74169" x2="24000" y2="74169"/>
                        <a14:foregroundMark x1="20421" y1="78261" x2="20421" y2="78261"/>
                        <a14:foregroundMark x1="20211" y1="78261" x2="20211" y2="78261"/>
                        <a14:foregroundMark x1="20211" y1="78261" x2="20211" y2="78261"/>
                        <a14:foregroundMark x1="20211" y1="78261" x2="19579" y2="84143"/>
                        <a14:foregroundMark x1="17895" y1="86189" x2="17895" y2="86189"/>
                        <a14:foregroundMark x1="14737" y1="86189" x2="14737" y2="86189"/>
                        <a14:foregroundMark x1="10316" y1="85678" x2="10316" y2="85678"/>
                        <a14:foregroundMark x1="9684" y1="85166" x2="9684" y2="85166"/>
                        <a14:foregroundMark x1="8421" y1="84143" x2="8421" y2="84143"/>
                        <a14:foregroundMark x1="7789" y1="82353" x2="7579" y2="81330"/>
                        <a14:foregroundMark x1="8211" y1="73146" x2="8211" y2="73146"/>
                        <a14:foregroundMark x1="9053" y1="72890" x2="11158" y2="71867"/>
                        <a14:foregroundMark x1="14947" y1="71355" x2="24211" y2="71611"/>
                        <a14:foregroundMark x1="29263" y1="71100" x2="31158" y2="71100"/>
                        <a14:foregroundMark x1="33474" y1="71100" x2="38526" y2="71867"/>
                        <a14:foregroundMark x1="44842" y1="72634" x2="51579" y2="73146"/>
                        <a14:foregroundMark x1="53474" y1="72634" x2="58737" y2="73146"/>
                        <a14:foregroundMark x1="61263" y1="72890" x2="66947" y2="73402"/>
                        <a14:foregroundMark x1="67789" y1="73402" x2="74105" y2="73913"/>
                        <a14:foregroundMark x1="74526" y1="73913" x2="78105" y2="73913"/>
                        <a14:foregroundMark x1="80421" y1="73657" x2="82316" y2="73913"/>
                        <a14:foregroundMark x1="84211" y1="73402" x2="89053" y2="73913"/>
                        <a14:foregroundMark x1="90105" y1="73657" x2="90316" y2="73657"/>
                        <a14:foregroundMark x1="91158" y1="73402" x2="91158" y2="73402"/>
                        <a14:foregroundMark x1="45053" y1="89258" x2="45053" y2="89258"/>
                        <a14:foregroundMark x1="45053" y1="89258" x2="45053" y2="89258"/>
                        <a14:foregroundMark x1="37053" y1="85166" x2="77684" y2="93350"/>
                        <a14:foregroundMark x1="4421" y1="69821" x2="4421" y2="69821"/>
                        <a14:foregroundMark x1="4421" y1="69821" x2="4421" y2="69821"/>
                        <a14:foregroundMark x1="3368" y1="79284" x2="3368" y2="79284"/>
                        <a14:foregroundMark x1="3368" y1="79284" x2="3368" y2="79284"/>
                        <a14:foregroundMark x1="3789" y1="82609" x2="3789" y2="83632"/>
                        <a14:foregroundMark x1="3789" y1="83632" x2="4000" y2="85166"/>
                        <a14:foregroundMark x1="4211" y1="86701" x2="4211" y2="86701"/>
                        <a14:foregroundMark x1="4211" y1="91049" x2="4211" y2="91049"/>
                        <a14:foregroundMark x1="4211" y1="91560" x2="4211" y2="91560"/>
                        <a14:foregroundMark x1="9053" y1="91560" x2="9053" y2="91560"/>
                        <a14:foregroundMark x1="10526" y1="91049" x2="10526" y2="91049"/>
                        <a14:foregroundMark x1="37684" y1="69309" x2="38316" y2="69309"/>
                        <a14:foregroundMark x1="38526" y1="69309" x2="39579" y2="69309"/>
                        <a14:foregroundMark x1="43579" y1="74425" x2="43579" y2="74425"/>
                        <a14:foregroundMark x1="62947" y1="68286" x2="63579" y2="68286"/>
                        <a14:foregroundMark x1="87158" y1="68031" x2="87158" y2="68031"/>
                        <a14:foregroundMark x1="87158" y1="68031" x2="87158" y2="68031"/>
                        <a14:foregroundMark x1="91368" y1="69565" x2="91368" y2="69565"/>
                        <a14:foregroundMark x1="91368" y1="69565" x2="91368" y2="69565"/>
                        <a14:foregroundMark x1="91789" y1="84143" x2="91789" y2="84143"/>
                        <a14:foregroundMark x1="91789" y1="84143" x2="91789" y2="84143"/>
                        <a14:foregroundMark x1="83579" y1="90793" x2="83579" y2="90793"/>
                        <a14:foregroundMark x1="83579" y1="90793" x2="83579" y2="90793"/>
                        <a14:foregroundMark x1="94737" y1="89258" x2="94737" y2="89258"/>
                        <a14:foregroundMark x1="94737" y1="89258" x2="94737" y2="89258"/>
                        <a14:foregroundMark x1="90316" y1="90537" x2="90316" y2="90537"/>
                        <a14:foregroundMark x1="90316" y1="90537" x2="90316" y2="90537"/>
                        <a14:foregroundMark x1="90316" y1="90026" x2="90316" y2="90026"/>
                        <a14:foregroundMark x1="87158" y1="84655" x2="87158" y2="84655"/>
                        <a14:foregroundMark x1="86526" y1="83632" x2="86526" y2="83632"/>
                        <a14:foregroundMark x1="83579" y1="81586" x2="83579" y2="81586"/>
                        <a14:foregroundMark x1="80632" y1="87724" x2="80211" y2="87724"/>
                        <a14:foregroundMark x1="77895" y1="88235" x2="77895" y2="88235"/>
                        <a14:foregroundMark x1="88421" y1="91049" x2="88421" y2="91049"/>
                        <a14:foregroundMark x1="86947" y1="92072" x2="86947" y2="92072"/>
                        <a14:foregroundMark x1="62947" y1="94629" x2="62947" y2="94629"/>
                        <a14:foregroundMark x1="60000" y1="94629" x2="58737" y2="94629"/>
                        <a14:foregroundMark x1="52842" y1="93862" x2="52842" y2="93862"/>
                        <a14:foregroundMark x1="49895" y1="93862" x2="49895" y2="93862"/>
                        <a14:foregroundMark x1="96211" y1="72890" x2="96211" y2="72890"/>
                        <a14:foregroundMark x1="96211" y1="72890" x2="96421" y2="75448"/>
                        <a14:foregroundMark x1="95789" y1="80307" x2="95789" y2="80307"/>
                        <a14:foregroundMark x1="96211" y1="98210" x2="96211" y2="98210"/>
                        <a14:foregroundMark x1="96211" y1="98210" x2="96211" y2="98210"/>
                        <a14:foregroundMark x1="59579" y1="56010" x2="59579" y2="56010"/>
                        <a14:foregroundMark x1="59789" y1="55754" x2="59789" y2="55754"/>
                        <a14:foregroundMark x1="56632" y1="12020" x2="56632" y2="12020"/>
                        <a14:foregroundMark x1="56632" y1="12020" x2="56632" y2="12020"/>
                        <a14:foregroundMark x1="68000" y1="14066" x2="68000" y2="14066"/>
                        <a14:foregroundMark x1="68000" y1="14066" x2="68000" y2="14066"/>
                        <a14:foregroundMark x1="78947" y1="27366" x2="78947" y2="27366"/>
                        <a14:foregroundMark x1="78947" y1="27366" x2="78947" y2="27366"/>
                        <a14:foregroundMark x1="79579" y1="24297" x2="79579" y2="24297"/>
                        <a14:foregroundMark x1="79579" y1="24297" x2="79579" y2="24297"/>
                        <a14:foregroundMark x1="46947" y1="7161" x2="46947" y2="7161"/>
                        <a14:foregroundMark x1="46947" y1="7161" x2="46947" y2="7161"/>
                        <a14:foregroundMark x1="47579" y1="14834" x2="47579" y2="14834"/>
                        <a14:foregroundMark x1="47579" y1="14834" x2="47579" y2="14834"/>
                        <a14:foregroundMark x1="35579" y1="12276" x2="35579" y2="12276"/>
                        <a14:foregroundMark x1="35579" y1="12276" x2="35579" y2="12276"/>
                        <a14:foregroundMark x1="27579" y1="16624" x2="27579" y2="16624"/>
                        <a14:foregroundMark x1="27579" y1="16624" x2="27579" y2="16624"/>
                        <a14:foregroundMark x1="19789" y1="32737" x2="19789" y2="32737"/>
                        <a14:foregroundMark x1="19579" y1="32737" x2="19579" y2="32737"/>
                        <a14:foregroundMark x1="19368" y1="24297" x2="19368" y2="24297"/>
                        <a14:foregroundMark x1="19368" y1="24297" x2="19368" y2="24297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 bwMode="auto">
          <a:xfrm>
            <a:off x="7577789" y="102891"/>
            <a:ext cx="1643954" cy="13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51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E16FBA-419B-4185-93E0-C4E61F22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05585"/>
              </p:ext>
            </p:extLst>
          </p:nvPr>
        </p:nvGraphicFramePr>
        <p:xfrm>
          <a:off x="148986" y="2717238"/>
          <a:ext cx="9608027" cy="358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384">
                  <a:extLst>
                    <a:ext uri="{9D8B030D-6E8A-4147-A177-3AD203B41FA5}">
                      <a16:colId xmlns:a16="http://schemas.microsoft.com/office/drawing/2014/main" val="434020385"/>
                    </a:ext>
                  </a:extLst>
                </a:gridCol>
                <a:gridCol w="1332183">
                  <a:extLst>
                    <a:ext uri="{9D8B030D-6E8A-4147-A177-3AD203B41FA5}">
                      <a16:colId xmlns:a16="http://schemas.microsoft.com/office/drawing/2014/main" val="546287388"/>
                    </a:ext>
                  </a:extLst>
                </a:gridCol>
                <a:gridCol w="877804">
                  <a:extLst>
                    <a:ext uri="{9D8B030D-6E8A-4147-A177-3AD203B41FA5}">
                      <a16:colId xmlns:a16="http://schemas.microsoft.com/office/drawing/2014/main" val="3091335149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74692525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87081624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0817745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120814786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81616317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29797443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42787292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63272487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HAWAIIAN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(Pizza dough)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(Cheese)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859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TOMATO &amp; BASIL SAUCE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33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BOLOGNESE SAUCE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418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PENNE PASTA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9009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GARLIC BREAD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8775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CINNAMON STICK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194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SAUSAGE WITH CARAMELIZED ONION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33831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CAESAR SALAD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(Bread Croutons)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(Mayonnaise)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(Mayonnaise)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(Parmesan Cheese)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09560"/>
                  </a:ext>
                </a:extLst>
              </a:tr>
            </a:tbl>
          </a:graphicData>
        </a:graphic>
      </p:graphicFrame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A4CDB68-CB3F-43D3-8F7D-06837DA1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" y="1190533"/>
            <a:ext cx="665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CF6CE-0E0B-45C9-B8BC-B98E5B7B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2" t="17294" r="14117" b="70075"/>
          <a:stretch/>
        </p:blipFill>
        <p:spPr>
          <a:xfrm>
            <a:off x="6759391" y="225345"/>
            <a:ext cx="2868704" cy="11508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A04BC8-4E17-4121-9BFF-191F06A33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67944"/>
              </p:ext>
            </p:extLst>
          </p:nvPr>
        </p:nvGraphicFramePr>
        <p:xfrm>
          <a:off x="148986" y="6300008"/>
          <a:ext cx="9608027" cy="332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4002">
                  <a:extLst>
                    <a:ext uri="{9D8B030D-6E8A-4147-A177-3AD203B41FA5}">
                      <a16:colId xmlns:a16="http://schemas.microsoft.com/office/drawing/2014/main" val="850232621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40884993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9199656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335957517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532891502"/>
                    </a:ext>
                  </a:extLst>
                </a:gridCol>
                <a:gridCol w="1796354">
                  <a:extLst>
                    <a:ext uri="{9D8B030D-6E8A-4147-A177-3AD203B41FA5}">
                      <a16:colId xmlns:a16="http://schemas.microsoft.com/office/drawing/2014/main" val="590475389"/>
                    </a:ext>
                  </a:extLst>
                </a:gridCol>
              </a:tblGrid>
              <a:tr h="3326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Date: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14-June-2021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Reviewed By: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Manimaran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Dayalan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Signature: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083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928526-2E8F-46FB-ABD2-3FCB1B1FD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5" b="98210" l="2105" r="96211">
                        <a14:foregroundMark x1="30947" y1="11765" x2="30947" y2="11765"/>
                        <a14:foregroundMark x1="33053" y1="13811" x2="33053" y2="13811"/>
                        <a14:foregroundMark x1="33895" y1="16880" x2="34526" y2="16880"/>
                        <a14:foregroundMark x1="42105" y1="14834" x2="42105" y2="14834"/>
                        <a14:foregroundMark x1="38316" y1="16880" x2="38316" y2="16880"/>
                        <a14:foregroundMark x1="37053" y1="17647" x2="37053" y2="17647"/>
                        <a14:foregroundMark x1="35579" y1="18414" x2="35579" y2="18414"/>
                        <a14:foregroundMark x1="31158" y1="19693" x2="31158" y2="19693"/>
                        <a14:foregroundMark x1="29263" y1="20716" x2="29263" y2="20716"/>
                        <a14:foregroundMark x1="23579" y1="24297" x2="23579" y2="24297"/>
                        <a14:foregroundMark x1="22105" y1="25064" x2="22105" y2="25064"/>
                        <a14:foregroundMark x1="20421" y1="30179" x2="20421" y2="30179"/>
                        <a14:foregroundMark x1="17053" y1="33760" x2="17053" y2="33760"/>
                        <a14:foregroundMark x1="15789" y1="36829" x2="15789" y2="36829"/>
                        <a14:foregroundMark x1="13684" y1="41688" x2="13684" y2="41688"/>
                        <a14:foregroundMark x1="13474" y1="41688" x2="13474" y2="41688"/>
                        <a14:foregroundMark x1="12421" y1="54220" x2="12421" y2="54220"/>
                        <a14:foregroundMark x1="12632" y1="59335" x2="12842" y2="60102"/>
                        <a14:foregroundMark x1="14105" y1="61381" x2="14105" y2="61381"/>
                        <a14:foregroundMark x1="89684" y1="47826" x2="89684" y2="47826"/>
                        <a14:foregroundMark x1="89684" y1="47826" x2="89684" y2="47826"/>
                        <a14:foregroundMark x1="83789" y1="38619" x2="83789" y2="38619"/>
                        <a14:foregroundMark x1="83789" y1="38619" x2="83789" y2="38619"/>
                        <a14:foregroundMark x1="76842" y1="20460" x2="76842" y2="20460"/>
                        <a14:foregroundMark x1="76632" y1="20205" x2="76211" y2="19949"/>
                        <a14:foregroundMark x1="73684" y1="18414" x2="73053" y2="18159"/>
                        <a14:foregroundMark x1="68421" y1="16880" x2="67789" y2="16368"/>
                        <a14:foregroundMark x1="66105" y1="14834" x2="65474" y2="14578"/>
                        <a14:foregroundMark x1="64000" y1="13299" x2="63158" y2="12276"/>
                        <a14:foregroundMark x1="61053" y1="10486" x2="60632" y2="9719"/>
                        <a14:foregroundMark x1="59368" y1="8696" x2="59368" y2="8696"/>
                        <a14:foregroundMark x1="57684" y1="7417" x2="56632" y2="6905"/>
                        <a14:foregroundMark x1="54526" y1="5627" x2="54526" y2="5627"/>
                        <a14:foregroundMark x1="50105" y1="5371" x2="50105" y2="5371"/>
                        <a14:foregroundMark x1="45053" y1="4348" x2="45053" y2="4348"/>
                        <a14:foregroundMark x1="42526" y1="4092" x2="42526" y2="4092"/>
                        <a14:foregroundMark x1="49684" y1="3836" x2="49684" y2="3836"/>
                        <a14:foregroundMark x1="49053" y1="3325" x2="49053" y2="3325"/>
                        <a14:foregroundMark x1="93053" y1="49616" x2="93053" y2="49616"/>
                        <a14:foregroundMark x1="93263" y1="54220" x2="93263" y2="54220"/>
                        <a14:foregroundMark x1="93263" y1="63171" x2="93263" y2="63171"/>
                        <a14:foregroundMark x1="93263" y1="63171" x2="93263" y2="63171"/>
                        <a14:foregroundMark x1="9263" y1="36317" x2="9263" y2="36317"/>
                        <a14:foregroundMark x1="9474" y1="38619" x2="9474" y2="38619"/>
                        <a14:foregroundMark x1="39789" y1="26343" x2="39789" y2="26343"/>
                        <a14:foregroundMark x1="35158" y1="24297" x2="35158" y2="24297"/>
                        <a14:foregroundMark x1="49684" y1="12532" x2="49684" y2="12532"/>
                        <a14:foregroundMark x1="51158" y1="11253" x2="51158" y2="11253"/>
                        <a14:foregroundMark x1="51368" y1="11765" x2="51368" y2="11765"/>
                        <a14:foregroundMark x1="51579" y1="13555" x2="51579" y2="13555"/>
                        <a14:foregroundMark x1="47158" y1="10997" x2="47158" y2="10997"/>
                        <a14:foregroundMark x1="47158" y1="10997" x2="47158" y2="10997"/>
                        <a14:foregroundMark x1="29474" y1="16880" x2="29474" y2="16880"/>
                        <a14:foregroundMark x1="29474" y1="16880" x2="29474" y2="16880"/>
                        <a14:foregroundMark x1="22737" y1="32481" x2="22737" y2="32481"/>
                        <a14:foregroundMark x1="22526" y1="32481" x2="22526" y2="32481"/>
                        <a14:foregroundMark x1="77684" y1="30691" x2="77684" y2="30691"/>
                        <a14:foregroundMark x1="78105" y1="32225" x2="78105" y2="32225"/>
                        <a14:foregroundMark x1="78105" y1="32225" x2="78105" y2="32225"/>
                        <a14:foregroundMark x1="20632" y1="48593" x2="20632" y2="48593"/>
                        <a14:foregroundMark x1="20632" y1="48593" x2="20632" y2="48593"/>
                        <a14:foregroundMark x1="65684" y1="57545" x2="65684" y2="57545"/>
                        <a14:foregroundMark x1="65684" y1="57545" x2="65684" y2="57545"/>
                        <a14:foregroundMark x1="68000" y1="63683" x2="68000" y2="63683"/>
                        <a14:foregroundMark x1="67789" y1="64706" x2="67789" y2="64706"/>
                        <a14:foregroundMark x1="67789" y1="64706" x2="67789" y2="64706"/>
                        <a14:foregroundMark x1="66105" y1="65729" x2="66105" y2="65729"/>
                        <a14:foregroundMark x1="66105" y1="65729" x2="66105" y2="65729"/>
                        <a14:foregroundMark x1="41263" y1="68542" x2="41263" y2="68542"/>
                        <a14:foregroundMark x1="41263" y1="68542" x2="41263" y2="68542"/>
                        <a14:foregroundMark x1="24000" y1="74169" x2="24000" y2="74169"/>
                        <a14:foregroundMark x1="24000" y1="74169" x2="24000" y2="74169"/>
                        <a14:foregroundMark x1="20421" y1="78261" x2="20421" y2="78261"/>
                        <a14:foregroundMark x1="20211" y1="78261" x2="20211" y2="78261"/>
                        <a14:foregroundMark x1="20211" y1="78261" x2="20211" y2="78261"/>
                        <a14:foregroundMark x1="20211" y1="78261" x2="19579" y2="84143"/>
                        <a14:foregroundMark x1="17895" y1="86189" x2="17895" y2="86189"/>
                        <a14:foregroundMark x1="14737" y1="86189" x2="14737" y2="86189"/>
                        <a14:foregroundMark x1="10316" y1="85678" x2="10316" y2="85678"/>
                        <a14:foregroundMark x1="9684" y1="85166" x2="9684" y2="85166"/>
                        <a14:foregroundMark x1="8421" y1="84143" x2="8421" y2="84143"/>
                        <a14:foregroundMark x1="7789" y1="82353" x2="7579" y2="81330"/>
                        <a14:foregroundMark x1="8211" y1="73146" x2="8211" y2="73146"/>
                        <a14:foregroundMark x1="9053" y1="72890" x2="11158" y2="71867"/>
                        <a14:foregroundMark x1="14947" y1="71355" x2="24211" y2="71611"/>
                        <a14:foregroundMark x1="29263" y1="71100" x2="31158" y2="71100"/>
                        <a14:foregroundMark x1="33474" y1="71100" x2="38526" y2="71867"/>
                        <a14:foregroundMark x1="44842" y1="72634" x2="51579" y2="73146"/>
                        <a14:foregroundMark x1="53474" y1="72634" x2="58737" y2="73146"/>
                        <a14:foregroundMark x1="61263" y1="72890" x2="66947" y2="73402"/>
                        <a14:foregroundMark x1="67789" y1="73402" x2="74105" y2="73913"/>
                        <a14:foregroundMark x1="74526" y1="73913" x2="78105" y2="73913"/>
                        <a14:foregroundMark x1="80421" y1="73657" x2="82316" y2="73913"/>
                        <a14:foregroundMark x1="84211" y1="73402" x2="89053" y2="73913"/>
                        <a14:foregroundMark x1="90105" y1="73657" x2="90316" y2="73657"/>
                        <a14:foregroundMark x1="91158" y1="73402" x2="91158" y2="73402"/>
                        <a14:foregroundMark x1="45053" y1="89258" x2="45053" y2="89258"/>
                        <a14:foregroundMark x1="45053" y1="89258" x2="45053" y2="89258"/>
                        <a14:foregroundMark x1="37053" y1="85166" x2="77684" y2="93350"/>
                        <a14:foregroundMark x1="4421" y1="69821" x2="4421" y2="69821"/>
                        <a14:foregroundMark x1="4421" y1="69821" x2="4421" y2="69821"/>
                        <a14:foregroundMark x1="3368" y1="79284" x2="3368" y2="79284"/>
                        <a14:foregroundMark x1="3368" y1="79284" x2="3368" y2="79284"/>
                        <a14:foregroundMark x1="3789" y1="82609" x2="3789" y2="83632"/>
                        <a14:foregroundMark x1="3789" y1="83632" x2="4000" y2="85166"/>
                        <a14:foregroundMark x1="4211" y1="86701" x2="4211" y2="86701"/>
                        <a14:foregroundMark x1="4211" y1="91049" x2="4211" y2="91049"/>
                        <a14:foregroundMark x1="4211" y1="91560" x2="4211" y2="91560"/>
                        <a14:foregroundMark x1="9053" y1="91560" x2="9053" y2="91560"/>
                        <a14:foregroundMark x1="10526" y1="91049" x2="10526" y2="91049"/>
                        <a14:foregroundMark x1="37684" y1="69309" x2="38316" y2="69309"/>
                        <a14:foregroundMark x1="38526" y1="69309" x2="39579" y2="69309"/>
                        <a14:foregroundMark x1="43579" y1="74425" x2="43579" y2="74425"/>
                        <a14:foregroundMark x1="62947" y1="68286" x2="63579" y2="68286"/>
                        <a14:foregroundMark x1="87158" y1="68031" x2="87158" y2="68031"/>
                        <a14:foregroundMark x1="87158" y1="68031" x2="87158" y2="68031"/>
                        <a14:foregroundMark x1="91368" y1="69565" x2="91368" y2="69565"/>
                        <a14:foregroundMark x1="91368" y1="69565" x2="91368" y2="69565"/>
                        <a14:foregroundMark x1="91789" y1="84143" x2="91789" y2="84143"/>
                        <a14:foregroundMark x1="91789" y1="84143" x2="91789" y2="84143"/>
                        <a14:foregroundMark x1="83579" y1="90793" x2="83579" y2="90793"/>
                        <a14:foregroundMark x1="83579" y1="90793" x2="83579" y2="90793"/>
                        <a14:foregroundMark x1="94737" y1="89258" x2="94737" y2="89258"/>
                        <a14:foregroundMark x1="94737" y1="89258" x2="94737" y2="89258"/>
                        <a14:foregroundMark x1="90316" y1="90537" x2="90316" y2="90537"/>
                        <a14:foregroundMark x1="90316" y1="90537" x2="90316" y2="90537"/>
                        <a14:foregroundMark x1="90316" y1="90026" x2="90316" y2="90026"/>
                        <a14:foregroundMark x1="87158" y1="84655" x2="87158" y2="84655"/>
                        <a14:foregroundMark x1="86526" y1="83632" x2="86526" y2="83632"/>
                        <a14:foregroundMark x1="83579" y1="81586" x2="83579" y2="81586"/>
                        <a14:foregroundMark x1="80632" y1="87724" x2="80211" y2="87724"/>
                        <a14:foregroundMark x1="77895" y1="88235" x2="77895" y2="88235"/>
                        <a14:foregroundMark x1="88421" y1="91049" x2="88421" y2="91049"/>
                        <a14:foregroundMark x1="86947" y1="92072" x2="86947" y2="92072"/>
                        <a14:foregroundMark x1="62947" y1="94629" x2="62947" y2="94629"/>
                        <a14:foregroundMark x1="60000" y1="94629" x2="58737" y2="94629"/>
                        <a14:foregroundMark x1="52842" y1="93862" x2="52842" y2="93862"/>
                        <a14:foregroundMark x1="49895" y1="93862" x2="49895" y2="93862"/>
                        <a14:foregroundMark x1="96211" y1="72890" x2="96211" y2="72890"/>
                        <a14:foregroundMark x1="96211" y1="72890" x2="96421" y2="75448"/>
                        <a14:foregroundMark x1="95789" y1="80307" x2="95789" y2="80307"/>
                        <a14:foregroundMark x1="96211" y1="98210" x2="96211" y2="98210"/>
                        <a14:foregroundMark x1="96211" y1="98210" x2="96211" y2="98210"/>
                        <a14:foregroundMark x1="59579" y1="56010" x2="59579" y2="56010"/>
                        <a14:foregroundMark x1="59789" y1="55754" x2="59789" y2="55754"/>
                        <a14:foregroundMark x1="56632" y1="12020" x2="56632" y2="12020"/>
                        <a14:foregroundMark x1="56632" y1="12020" x2="56632" y2="12020"/>
                        <a14:foregroundMark x1="68000" y1="14066" x2="68000" y2="14066"/>
                        <a14:foregroundMark x1="68000" y1="14066" x2="68000" y2="14066"/>
                        <a14:foregroundMark x1="78947" y1="27366" x2="78947" y2="27366"/>
                        <a14:foregroundMark x1="78947" y1="27366" x2="78947" y2="27366"/>
                        <a14:foregroundMark x1="79579" y1="24297" x2="79579" y2="24297"/>
                        <a14:foregroundMark x1="79579" y1="24297" x2="79579" y2="24297"/>
                        <a14:foregroundMark x1="46947" y1="7161" x2="46947" y2="7161"/>
                        <a14:foregroundMark x1="46947" y1="7161" x2="46947" y2="7161"/>
                        <a14:foregroundMark x1="47579" y1="14834" x2="47579" y2="14834"/>
                        <a14:foregroundMark x1="47579" y1="14834" x2="47579" y2="14834"/>
                        <a14:foregroundMark x1="35579" y1="12276" x2="35579" y2="12276"/>
                        <a14:foregroundMark x1="35579" y1="12276" x2="35579" y2="12276"/>
                        <a14:foregroundMark x1="27579" y1="16624" x2="27579" y2="16624"/>
                        <a14:foregroundMark x1="27579" y1="16624" x2="27579" y2="16624"/>
                        <a14:foregroundMark x1="19789" y1="32737" x2="19789" y2="32737"/>
                        <a14:foregroundMark x1="19579" y1="32737" x2="19579" y2="32737"/>
                        <a14:foregroundMark x1="19368" y1="24297" x2="19368" y2="24297"/>
                        <a14:foregroundMark x1="19368" y1="24297" x2="19368" y2="24297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 bwMode="auto">
          <a:xfrm>
            <a:off x="7577789" y="102891"/>
            <a:ext cx="1643954" cy="13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E16FBA-419B-4185-93E0-C4E61F22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17467"/>
              </p:ext>
            </p:extLst>
          </p:nvPr>
        </p:nvGraphicFramePr>
        <p:xfrm>
          <a:off x="148986" y="2717238"/>
          <a:ext cx="9608027" cy="358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384">
                  <a:extLst>
                    <a:ext uri="{9D8B030D-6E8A-4147-A177-3AD203B41FA5}">
                      <a16:colId xmlns:a16="http://schemas.microsoft.com/office/drawing/2014/main" val="434020385"/>
                    </a:ext>
                  </a:extLst>
                </a:gridCol>
                <a:gridCol w="1332183">
                  <a:extLst>
                    <a:ext uri="{9D8B030D-6E8A-4147-A177-3AD203B41FA5}">
                      <a16:colId xmlns:a16="http://schemas.microsoft.com/office/drawing/2014/main" val="546287388"/>
                    </a:ext>
                  </a:extLst>
                </a:gridCol>
                <a:gridCol w="877804">
                  <a:extLst>
                    <a:ext uri="{9D8B030D-6E8A-4147-A177-3AD203B41FA5}">
                      <a16:colId xmlns:a16="http://schemas.microsoft.com/office/drawing/2014/main" val="3091335149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74692525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87081624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0817745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120814786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81616317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29797443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42787292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63272487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COLESLAW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X</a:t>
                      </a:r>
                    </a:p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(Mayonnaise)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X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(Mayonnaise)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859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CAESAR DRESSING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33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ITALIAN DRESSING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418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FRENCH DRESSING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9009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CHICKPEAS SALAD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8775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MAC &amp; CHEESE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194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DATES &amp; BACON PIZZA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33831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QUINOA TABBOULEH SALAD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09560"/>
                  </a:ext>
                </a:extLst>
              </a:tr>
            </a:tbl>
          </a:graphicData>
        </a:graphic>
      </p:graphicFrame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A4CDB68-CB3F-43D3-8F7D-06837DA1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" y="1190533"/>
            <a:ext cx="665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CF6CE-0E0B-45C9-B8BC-B98E5B7B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2" t="17294" r="14117" b="70075"/>
          <a:stretch/>
        </p:blipFill>
        <p:spPr>
          <a:xfrm>
            <a:off x="6759391" y="225345"/>
            <a:ext cx="2868704" cy="11508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A04BC8-4E17-4121-9BFF-191F06A33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94715"/>
              </p:ext>
            </p:extLst>
          </p:nvPr>
        </p:nvGraphicFramePr>
        <p:xfrm>
          <a:off x="148986" y="6308886"/>
          <a:ext cx="9608027" cy="332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4002">
                  <a:extLst>
                    <a:ext uri="{9D8B030D-6E8A-4147-A177-3AD203B41FA5}">
                      <a16:colId xmlns:a16="http://schemas.microsoft.com/office/drawing/2014/main" val="850232621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40884993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9199656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335957517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532891502"/>
                    </a:ext>
                  </a:extLst>
                </a:gridCol>
                <a:gridCol w="1796354">
                  <a:extLst>
                    <a:ext uri="{9D8B030D-6E8A-4147-A177-3AD203B41FA5}">
                      <a16:colId xmlns:a16="http://schemas.microsoft.com/office/drawing/2014/main" val="590475389"/>
                    </a:ext>
                  </a:extLst>
                </a:gridCol>
              </a:tblGrid>
              <a:tr h="3326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Date: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14-June-2021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Reviewed By: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Manimaran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Dayalan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Signature: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083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928526-2E8F-46FB-ABD2-3FCB1B1FD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5" b="98210" l="2105" r="96211">
                        <a14:foregroundMark x1="30947" y1="11765" x2="30947" y2="11765"/>
                        <a14:foregroundMark x1="33053" y1="13811" x2="33053" y2="13811"/>
                        <a14:foregroundMark x1="33895" y1="16880" x2="34526" y2="16880"/>
                        <a14:foregroundMark x1="42105" y1="14834" x2="42105" y2="14834"/>
                        <a14:foregroundMark x1="38316" y1="16880" x2="38316" y2="16880"/>
                        <a14:foregroundMark x1="37053" y1="17647" x2="37053" y2="17647"/>
                        <a14:foregroundMark x1="35579" y1="18414" x2="35579" y2="18414"/>
                        <a14:foregroundMark x1="31158" y1="19693" x2="31158" y2="19693"/>
                        <a14:foregroundMark x1="29263" y1="20716" x2="29263" y2="20716"/>
                        <a14:foregroundMark x1="23579" y1="24297" x2="23579" y2="24297"/>
                        <a14:foregroundMark x1="22105" y1="25064" x2="22105" y2="25064"/>
                        <a14:foregroundMark x1="20421" y1="30179" x2="20421" y2="30179"/>
                        <a14:foregroundMark x1="17053" y1="33760" x2="17053" y2="33760"/>
                        <a14:foregroundMark x1="15789" y1="36829" x2="15789" y2="36829"/>
                        <a14:foregroundMark x1="13684" y1="41688" x2="13684" y2="41688"/>
                        <a14:foregroundMark x1="13474" y1="41688" x2="13474" y2="41688"/>
                        <a14:foregroundMark x1="12421" y1="54220" x2="12421" y2="54220"/>
                        <a14:foregroundMark x1="12632" y1="59335" x2="12842" y2="60102"/>
                        <a14:foregroundMark x1="14105" y1="61381" x2="14105" y2="61381"/>
                        <a14:foregroundMark x1="89684" y1="47826" x2="89684" y2="47826"/>
                        <a14:foregroundMark x1="89684" y1="47826" x2="89684" y2="47826"/>
                        <a14:foregroundMark x1="83789" y1="38619" x2="83789" y2="38619"/>
                        <a14:foregroundMark x1="83789" y1="38619" x2="83789" y2="38619"/>
                        <a14:foregroundMark x1="76842" y1="20460" x2="76842" y2="20460"/>
                        <a14:foregroundMark x1="76632" y1="20205" x2="76211" y2="19949"/>
                        <a14:foregroundMark x1="73684" y1="18414" x2="73053" y2="18159"/>
                        <a14:foregroundMark x1="68421" y1="16880" x2="67789" y2="16368"/>
                        <a14:foregroundMark x1="66105" y1="14834" x2="65474" y2="14578"/>
                        <a14:foregroundMark x1="64000" y1="13299" x2="63158" y2="12276"/>
                        <a14:foregroundMark x1="61053" y1="10486" x2="60632" y2="9719"/>
                        <a14:foregroundMark x1="59368" y1="8696" x2="59368" y2="8696"/>
                        <a14:foregroundMark x1="57684" y1="7417" x2="56632" y2="6905"/>
                        <a14:foregroundMark x1="54526" y1="5627" x2="54526" y2="5627"/>
                        <a14:foregroundMark x1="50105" y1="5371" x2="50105" y2="5371"/>
                        <a14:foregroundMark x1="45053" y1="4348" x2="45053" y2="4348"/>
                        <a14:foregroundMark x1="42526" y1="4092" x2="42526" y2="4092"/>
                        <a14:foregroundMark x1="49684" y1="3836" x2="49684" y2="3836"/>
                        <a14:foregroundMark x1="49053" y1="3325" x2="49053" y2="3325"/>
                        <a14:foregroundMark x1="93053" y1="49616" x2="93053" y2="49616"/>
                        <a14:foregroundMark x1="93263" y1="54220" x2="93263" y2="54220"/>
                        <a14:foregroundMark x1="93263" y1="63171" x2="93263" y2="63171"/>
                        <a14:foregroundMark x1="93263" y1="63171" x2="93263" y2="63171"/>
                        <a14:foregroundMark x1="9263" y1="36317" x2="9263" y2="36317"/>
                        <a14:foregroundMark x1="9474" y1="38619" x2="9474" y2="38619"/>
                        <a14:foregroundMark x1="39789" y1="26343" x2="39789" y2="26343"/>
                        <a14:foregroundMark x1="35158" y1="24297" x2="35158" y2="24297"/>
                        <a14:foregroundMark x1="49684" y1="12532" x2="49684" y2="12532"/>
                        <a14:foregroundMark x1="51158" y1="11253" x2="51158" y2="11253"/>
                        <a14:foregroundMark x1="51368" y1="11765" x2="51368" y2="11765"/>
                        <a14:foregroundMark x1="51579" y1="13555" x2="51579" y2="13555"/>
                        <a14:foregroundMark x1="47158" y1="10997" x2="47158" y2="10997"/>
                        <a14:foregroundMark x1="47158" y1="10997" x2="47158" y2="10997"/>
                        <a14:foregroundMark x1="29474" y1="16880" x2="29474" y2="16880"/>
                        <a14:foregroundMark x1="29474" y1="16880" x2="29474" y2="16880"/>
                        <a14:foregroundMark x1="22737" y1="32481" x2="22737" y2="32481"/>
                        <a14:foregroundMark x1="22526" y1="32481" x2="22526" y2="32481"/>
                        <a14:foregroundMark x1="77684" y1="30691" x2="77684" y2="30691"/>
                        <a14:foregroundMark x1="78105" y1="32225" x2="78105" y2="32225"/>
                        <a14:foregroundMark x1="78105" y1="32225" x2="78105" y2="32225"/>
                        <a14:foregroundMark x1="20632" y1="48593" x2="20632" y2="48593"/>
                        <a14:foregroundMark x1="20632" y1="48593" x2="20632" y2="48593"/>
                        <a14:foregroundMark x1="65684" y1="57545" x2="65684" y2="57545"/>
                        <a14:foregroundMark x1="65684" y1="57545" x2="65684" y2="57545"/>
                        <a14:foregroundMark x1="68000" y1="63683" x2="68000" y2="63683"/>
                        <a14:foregroundMark x1="67789" y1="64706" x2="67789" y2="64706"/>
                        <a14:foregroundMark x1="67789" y1="64706" x2="67789" y2="64706"/>
                        <a14:foregroundMark x1="66105" y1="65729" x2="66105" y2="65729"/>
                        <a14:foregroundMark x1="66105" y1="65729" x2="66105" y2="65729"/>
                        <a14:foregroundMark x1="41263" y1="68542" x2="41263" y2="68542"/>
                        <a14:foregroundMark x1="41263" y1="68542" x2="41263" y2="68542"/>
                        <a14:foregroundMark x1="24000" y1="74169" x2="24000" y2="74169"/>
                        <a14:foregroundMark x1="24000" y1="74169" x2="24000" y2="74169"/>
                        <a14:foregroundMark x1="20421" y1="78261" x2="20421" y2="78261"/>
                        <a14:foregroundMark x1="20211" y1="78261" x2="20211" y2="78261"/>
                        <a14:foregroundMark x1="20211" y1="78261" x2="20211" y2="78261"/>
                        <a14:foregroundMark x1="20211" y1="78261" x2="19579" y2="84143"/>
                        <a14:foregroundMark x1="17895" y1="86189" x2="17895" y2="86189"/>
                        <a14:foregroundMark x1="14737" y1="86189" x2="14737" y2="86189"/>
                        <a14:foregroundMark x1="10316" y1="85678" x2="10316" y2="85678"/>
                        <a14:foregroundMark x1="9684" y1="85166" x2="9684" y2="85166"/>
                        <a14:foregroundMark x1="8421" y1="84143" x2="8421" y2="84143"/>
                        <a14:foregroundMark x1="7789" y1="82353" x2="7579" y2="81330"/>
                        <a14:foregroundMark x1="8211" y1="73146" x2="8211" y2="73146"/>
                        <a14:foregroundMark x1="9053" y1="72890" x2="11158" y2="71867"/>
                        <a14:foregroundMark x1="14947" y1="71355" x2="24211" y2="71611"/>
                        <a14:foregroundMark x1="29263" y1="71100" x2="31158" y2="71100"/>
                        <a14:foregroundMark x1="33474" y1="71100" x2="38526" y2="71867"/>
                        <a14:foregroundMark x1="44842" y1="72634" x2="51579" y2="73146"/>
                        <a14:foregroundMark x1="53474" y1="72634" x2="58737" y2="73146"/>
                        <a14:foregroundMark x1="61263" y1="72890" x2="66947" y2="73402"/>
                        <a14:foregroundMark x1="67789" y1="73402" x2="74105" y2="73913"/>
                        <a14:foregroundMark x1="74526" y1="73913" x2="78105" y2="73913"/>
                        <a14:foregroundMark x1="80421" y1="73657" x2="82316" y2="73913"/>
                        <a14:foregroundMark x1="84211" y1="73402" x2="89053" y2="73913"/>
                        <a14:foregroundMark x1="90105" y1="73657" x2="90316" y2="73657"/>
                        <a14:foregroundMark x1="91158" y1="73402" x2="91158" y2="73402"/>
                        <a14:foregroundMark x1="45053" y1="89258" x2="45053" y2="89258"/>
                        <a14:foregroundMark x1="45053" y1="89258" x2="45053" y2="89258"/>
                        <a14:foregroundMark x1="37053" y1="85166" x2="77684" y2="93350"/>
                        <a14:foregroundMark x1="4421" y1="69821" x2="4421" y2="69821"/>
                        <a14:foregroundMark x1="4421" y1="69821" x2="4421" y2="69821"/>
                        <a14:foregroundMark x1="3368" y1="79284" x2="3368" y2="79284"/>
                        <a14:foregroundMark x1="3368" y1="79284" x2="3368" y2="79284"/>
                        <a14:foregroundMark x1="3789" y1="82609" x2="3789" y2="83632"/>
                        <a14:foregroundMark x1="3789" y1="83632" x2="4000" y2="85166"/>
                        <a14:foregroundMark x1="4211" y1="86701" x2="4211" y2="86701"/>
                        <a14:foregroundMark x1="4211" y1="91049" x2="4211" y2="91049"/>
                        <a14:foregroundMark x1="4211" y1="91560" x2="4211" y2="91560"/>
                        <a14:foregroundMark x1="9053" y1="91560" x2="9053" y2="91560"/>
                        <a14:foregroundMark x1="10526" y1="91049" x2="10526" y2="91049"/>
                        <a14:foregroundMark x1="37684" y1="69309" x2="38316" y2="69309"/>
                        <a14:foregroundMark x1="38526" y1="69309" x2="39579" y2="69309"/>
                        <a14:foregroundMark x1="43579" y1="74425" x2="43579" y2="74425"/>
                        <a14:foregroundMark x1="62947" y1="68286" x2="63579" y2="68286"/>
                        <a14:foregroundMark x1="87158" y1="68031" x2="87158" y2="68031"/>
                        <a14:foregroundMark x1="87158" y1="68031" x2="87158" y2="68031"/>
                        <a14:foregroundMark x1="91368" y1="69565" x2="91368" y2="69565"/>
                        <a14:foregroundMark x1="91368" y1="69565" x2="91368" y2="69565"/>
                        <a14:foregroundMark x1="91789" y1="84143" x2="91789" y2="84143"/>
                        <a14:foregroundMark x1="91789" y1="84143" x2="91789" y2="84143"/>
                        <a14:foregroundMark x1="83579" y1="90793" x2="83579" y2="90793"/>
                        <a14:foregroundMark x1="83579" y1="90793" x2="83579" y2="90793"/>
                        <a14:foregroundMark x1="94737" y1="89258" x2="94737" y2="89258"/>
                        <a14:foregroundMark x1="94737" y1="89258" x2="94737" y2="89258"/>
                        <a14:foregroundMark x1="90316" y1="90537" x2="90316" y2="90537"/>
                        <a14:foregroundMark x1="90316" y1="90537" x2="90316" y2="90537"/>
                        <a14:foregroundMark x1="90316" y1="90026" x2="90316" y2="90026"/>
                        <a14:foregroundMark x1="87158" y1="84655" x2="87158" y2="84655"/>
                        <a14:foregroundMark x1="86526" y1="83632" x2="86526" y2="83632"/>
                        <a14:foregroundMark x1="83579" y1="81586" x2="83579" y2="81586"/>
                        <a14:foregroundMark x1="80632" y1="87724" x2="80211" y2="87724"/>
                        <a14:foregroundMark x1="77895" y1="88235" x2="77895" y2="88235"/>
                        <a14:foregroundMark x1="88421" y1="91049" x2="88421" y2="91049"/>
                        <a14:foregroundMark x1="86947" y1="92072" x2="86947" y2="92072"/>
                        <a14:foregroundMark x1="62947" y1="94629" x2="62947" y2="94629"/>
                        <a14:foregroundMark x1="60000" y1="94629" x2="58737" y2="94629"/>
                        <a14:foregroundMark x1="52842" y1="93862" x2="52842" y2="93862"/>
                        <a14:foregroundMark x1="49895" y1="93862" x2="49895" y2="93862"/>
                        <a14:foregroundMark x1="96211" y1="72890" x2="96211" y2="72890"/>
                        <a14:foregroundMark x1="96211" y1="72890" x2="96421" y2="75448"/>
                        <a14:foregroundMark x1="95789" y1="80307" x2="95789" y2="80307"/>
                        <a14:foregroundMark x1="96211" y1="98210" x2="96211" y2="98210"/>
                        <a14:foregroundMark x1="96211" y1="98210" x2="96211" y2="98210"/>
                        <a14:foregroundMark x1="59579" y1="56010" x2="59579" y2="56010"/>
                        <a14:foregroundMark x1="59789" y1="55754" x2="59789" y2="55754"/>
                        <a14:foregroundMark x1="56632" y1="12020" x2="56632" y2="12020"/>
                        <a14:foregroundMark x1="56632" y1="12020" x2="56632" y2="12020"/>
                        <a14:foregroundMark x1="68000" y1="14066" x2="68000" y2="14066"/>
                        <a14:foregroundMark x1="68000" y1="14066" x2="68000" y2="14066"/>
                        <a14:foregroundMark x1="78947" y1="27366" x2="78947" y2="27366"/>
                        <a14:foregroundMark x1="78947" y1="27366" x2="78947" y2="27366"/>
                        <a14:foregroundMark x1="79579" y1="24297" x2="79579" y2="24297"/>
                        <a14:foregroundMark x1="79579" y1="24297" x2="79579" y2="24297"/>
                        <a14:foregroundMark x1="46947" y1="7161" x2="46947" y2="7161"/>
                        <a14:foregroundMark x1="46947" y1="7161" x2="46947" y2="7161"/>
                        <a14:foregroundMark x1="47579" y1="14834" x2="47579" y2="14834"/>
                        <a14:foregroundMark x1="47579" y1="14834" x2="47579" y2="14834"/>
                        <a14:foregroundMark x1="35579" y1="12276" x2="35579" y2="12276"/>
                        <a14:foregroundMark x1="35579" y1="12276" x2="35579" y2="12276"/>
                        <a14:foregroundMark x1="27579" y1="16624" x2="27579" y2="16624"/>
                        <a14:foregroundMark x1="27579" y1="16624" x2="27579" y2="16624"/>
                        <a14:foregroundMark x1="19789" y1="32737" x2="19789" y2="32737"/>
                        <a14:foregroundMark x1="19579" y1="32737" x2="19579" y2="32737"/>
                        <a14:foregroundMark x1="19368" y1="24297" x2="19368" y2="24297"/>
                        <a14:foregroundMark x1="19368" y1="24297" x2="19368" y2="24297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 bwMode="auto">
          <a:xfrm>
            <a:off x="7577789" y="102891"/>
            <a:ext cx="1643954" cy="13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01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E16FBA-419B-4185-93E0-C4E61F22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72011"/>
              </p:ext>
            </p:extLst>
          </p:nvPr>
        </p:nvGraphicFramePr>
        <p:xfrm>
          <a:off x="148986" y="2717238"/>
          <a:ext cx="9608027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384">
                  <a:extLst>
                    <a:ext uri="{9D8B030D-6E8A-4147-A177-3AD203B41FA5}">
                      <a16:colId xmlns:a16="http://schemas.microsoft.com/office/drawing/2014/main" val="434020385"/>
                    </a:ext>
                  </a:extLst>
                </a:gridCol>
                <a:gridCol w="1332183">
                  <a:extLst>
                    <a:ext uri="{9D8B030D-6E8A-4147-A177-3AD203B41FA5}">
                      <a16:colId xmlns:a16="http://schemas.microsoft.com/office/drawing/2014/main" val="546287388"/>
                    </a:ext>
                  </a:extLst>
                </a:gridCol>
                <a:gridCol w="877804">
                  <a:extLst>
                    <a:ext uri="{9D8B030D-6E8A-4147-A177-3AD203B41FA5}">
                      <a16:colId xmlns:a16="http://schemas.microsoft.com/office/drawing/2014/main" val="3091335149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74692525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87081624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0817745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120814786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81616317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29797443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42787292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63272487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WORLD CLASS CHOCOLATE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859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ALMOND &amp; CARAMEL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(Almond)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33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VANILLA &amp; CHOCOLATE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418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PRALINES &amp; CREAM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(Pecan)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9009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COTTON CANDY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8775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BAVARIAN CHOCOLATE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(Cashew)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194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RASPBERRY KUPPLE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33831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09560"/>
                  </a:ext>
                </a:extLst>
              </a:tr>
            </a:tbl>
          </a:graphicData>
        </a:graphic>
      </p:graphicFrame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A4CDB68-CB3F-43D3-8F7D-06837DA1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" y="1190533"/>
            <a:ext cx="665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CF6CE-0E0B-45C9-B8BC-B98E5B7B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2" t="17294" r="14117" b="70075"/>
          <a:stretch/>
        </p:blipFill>
        <p:spPr>
          <a:xfrm>
            <a:off x="6759391" y="225345"/>
            <a:ext cx="2868704" cy="11508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A04BC8-4E17-4121-9BFF-191F06A33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78216"/>
              </p:ext>
            </p:extLst>
          </p:nvPr>
        </p:nvGraphicFramePr>
        <p:xfrm>
          <a:off x="148986" y="6300008"/>
          <a:ext cx="9608027" cy="332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4002">
                  <a:extLst>
                    <a:ext uri="{9D8B030D-6E8A-4147-A177-3AD203B41FA5}">
                      <a16:colId xmlns:a16="http://schemas.microsoft.com/office/drawing/2014/main" val="850232621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40884993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9199656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335957517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532891502"/>
                    </a:ext>
                  </a:extLst>
                </a:gridCol>
                <a:gridCol w="1796354">
                  <a:extLst>
                    <a:ext uri="{9D8B030D-6E8A-4147-A177-3AD203B41FA5}">
                      <a16:colId xmlns:a16="http://schemas.microsoft.com/office/drawing/2014/main" val="590475389"/>
                    </a:ext>
                  </a:extLst>
                </a:gridCol>
              </a:tblGrid>
              <a:tr h="3326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Date: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14-June-2021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Reviewed By: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Signature: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083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928526-2E8F-46FB-ABD2-3FCB1B1FD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5" b="98210" l="2105" r="96211">
                        <a14:foregroundMark x1="30947" y1="11765" x2="30947" y2="11765"/>
                        <a14:foregroundMark x1="33053" y1="13811" x2="33053" y2="13811"/>
                        <a14:foregroundMark x1="33895" y1="16880" x2="34526" y2="16880"/>
                        <a14:foregroundMark x1="42105" y1="14834" x2="42105" y2="14834"/>
                        <a14:foregroundMark x1="38316" y1="16880" x2="38316" y2="16880"/>
                        <a14:foregroundMark x1="37053" y1="17647" x2="37053" y2="17647"/>
                        <a14:foregroundMark x1="35579" y1="18414" x2="35579" y2="18414"/>
                        <a14:foregroundMark x1="31158" y1="19693" x2="31158" y2="19693"/>
                        <a14:foregroundMark x1="29263" y1="20716" x2="29263" y2="20716"/>
                        <a14:foregroundMark x1="23579" y1="24297" x2="23579" y2="24297"/>
                        <a14:foregroundMark x1="22105" y1="25064" x2="22105" y2="25064"/>
                        <a14:foregroundMark x1="20421" y1="30179" x2="20421" y2="30179"/>
                        <a14:foregroundMark x1="17053" y1="33760" x2="17053" y2="33760"/>
                        <a14:foregroundMark x1="15789" y1="36829" x2="15789" y2="36829"/>
                        <a14:foregroundMark x1="13684" y1="41688" x2="13684" y2="41688"/>
                        <a14:foregroundMark x1="13474" y1="41688" x2="13474" y2="41688"/>
                        <a14:foregroundMark x1="12421" y1="54220" x2="12421" y2="54220"/>
                        <a14:foregroundMark x1="12632" y1="59335" x2="12842" y2="60102"/>
                        <a14:foregroundMark x1="14105" y1="61381" x2="14105" y2="61381"/>
                        <a14:foregroundMark x1="89684" y1="47826" x2="89684" y2="47826"/>
                        <a14:foregroundMark x1="89684" y1="47826" x2="89684" y2="47826"/>
                        <a14:foregroundMark x1="83789" y1="38619" x2="83789" y2="38619"/>
                        <a14:foregroundMark x1="83789" y1="38619" x2="83789" y2="38619"/>
                        <a14:foregroundMark x1="76842" y1="20460" x2="76842" y2="20460"/>
                        <a14:foregroundMark x1="76632" y1="20205" x2="76211" y2="19949"/>
                        <a14:foregroundMark x1="73684" y1="18414" x2="73053" y2="18159"/>
                        <a14:foregroundMark x1="68421" y1="16880" x2="67789" y2="16368"/>
                        <a14:foregroundMark x1="66105" y1="14834" x2="65474" y2="14578"/>
                        <a14:foregroundMark x1="64000" y1="13299" x2="63158" y2="12276"/>
                        <a14:foregroundMark x1="61053" y1="10486" x2="60632" y2="9719"/>
                        <a14:foregroundMark x1="59368" y1="8696" x2="59368" y2="8696"/>
                        <a14:foregroundMark x1="57684" y1="7417" x2="56632" y2="6905"/>
                        <a14:foregroundMark x1="54526" y1="5627" x2="54526" y2="5627"/>
                        <a14:foregroundMark x1="50105" y1="5371" x2="50105" y2="5371"/>
                        <a14:foregroundMark x1="45053" y1="4348" x2="45053" y2="4348"/>
                        <a14:foregroundMark x1="42526" y1="4092" x2="42526" y2="4092"/>
                        <a14:foregroundMark x1="49684" y1="3836" x2="49684" y2="3836"/>
                        <a14:foregroundMark x1="49053" y1="3325" x2="49053" y2="3325"/>
                        <a14:foregroundMark x1="93053" y1="49616" x2="93053" y2="49616"/>
                        <a14:foregroundMark x1="93263" y1="54220" x2="93263" y2="54220"/>
                        <a14:foregroundMark x1="93263" y1="63171" x2="93263" y2="63171"/>
                        <a14:foregroundMark x1="93263" y1="63171" x2="93263" y2="63171"/>
                        <a14:foregroundMark x1="9263" y1="36317" x2="9263" y2="36317"/>
                        <a14:foregroundMark x1="9474" y1="38619" x2="9474" y2="38619"/>
                        <a14:foregroundMark x1="39789" y1="26343" x2="39789" y2="26343"/>
                        <a14:foregroundMark x1="35158" y1="24297" x2="35158" y2="24297"/>
                        <a14:foregroundMark x1="49684" y1="12532" x2="49684" y2="12532"/>
                        <a14:foregroundMark x1="51158" y1="11253" x2="51158" y2="11253"/>
                        <a14:foregroundMark x1="51368" y1="11765" x2="51368" y2="11765"/>
                        <a14:foregroundMark x1="51579" y1="13555" x2="51579" y2="13555"/>
                        <a14:foregroundMark x1="47158" y1="10997" x2="47158" y2="10997"/>
                        <a14:foregroundMark x1="47158" y1="10997" x2="47158" y2="10997"/>
                        <a14:foregroundMark x1="29474" y1="16880" x2="29474" y2="16880"/>
                        <a14:foregroundMark x1="29474" y1="16880" x2="29474" y2="16880"/>
                        <a14:foregroundMark x1="22737" y1="32481" x2="22737" y2="32481"/>
                        <a14:foregroundMark x1="22526" y1="32481" x2="22526" y2="32481"/>
                        <a14:foregroundMark x1="77684" y1="30691" x2="77684" y2="30691"/>
                        <a14:foregroundMark x1="78105" y1="32225" x2="78105" y2="32225"/>
                        <a14:foregroundMark x1="78105" y1="32225" x2="78105" y2="32225"/>
                        <a14:foregroundMark x1="20632" y1="48593" x2="20632" y2="48593"/>
                        <a14:foregroundMark x1="20632" y1="48593" x2="20632" y2="48593"/>
                        <a14:foregroundMark x1="65684" y1="57545" x2="65684" y2="57545"/>
                        <a14:foregroundMark x1="65684" y1="57545" x2="65684" y2="57545"/>
                        <a14:foregroundMark x1="68000" y1="63683" x2="68000" y2="63683"/>
                        <a14:foregroundMark x1="67789" y1="64706" x2="67789" y2="64706"/>
                        <a14:foregroundMark x1="67789" y1="64706" x2="67789" y2="64706"/>
                        <a14:foregroundMark x1="66105" y1="65729" x2="66105" y2="65729"/>
                        <a14:foregroundMark x1="66105" y1="65729" x2="66105" y2="65729"/>
                        <a14:foregroundMark x1="41263" y1="68542" x2="41263" y2="68542"/>
                        <a14:foregroundMark x1="41263" y1="68542" x2="41263" y2="68542"/>
                        <a14:foregroundMark x1="24000" y1="74169" x2="24000" y2="74169"/>
                        <a14:foregroundMark x1="24000" y1="74169" x2="24000" y2="74169"/>
                        <a14:foregroundMark x1="20421" y1="78261" x2="20421" y2="78261"/>
                        <a14:foregroundMark x1="20211" y1="78261" x2="20211" y2="78261"/>
                        <a14:foregroundMark x1="20211" y1="78261" x2="20211" y2="78261"/>
                        <a14:foregroundMark x1="20211" y1="78261" x2="19579" y2="84143"/>
                        <a14:foregroundMark x1="17895" y1="86189" x2="17895" y2="86189"/>
                        <a14:foregroundMark x1="14737" y1="86189" x2="14737" y2="86189"/>
                        <a14:foregroundMark x1="10316" y1="85678" x2="10316" y2="85678"/>
                        <a14:foregroundMark x1="9684" y1="85166" x2="9684" y2="85166"/>
                        <a14:foregroundMark x1="8421" y1="84143" x2="8421" y2="84143"/>
                        <a14:foregroundMark x1="7789" y1="82353" x2="7579" y2="81330"/>
                        <a14:foregroundMark x1="8211" y1="73146" x2="8211" y2="73146"/>
                        <a14:foregroundMark x1="9053" y1="72890" x2="11158" y2="71867"/>
                        <a14:foregroundMark x1="14947" y1="71355" x2="24211" y2="71611"/>
                        <a14:foregroundMark x1="29263" y1="71100" x2="31158" y2="71100"/>
                        <a14:foregroundMark x1="33474" y1="71100" x2="38526" y2="71867"/>
                        <a14:foregroundMark x1="44842" y1="72634" x2="51579" y2="73146"/>
                        <a14:foregroundMark x1="53474" y1="72634" x2="58737" y2="73146"/>
                        <a14:foregroundMark x1="61263" y1="72890" x2="66947" y2="73402"/>
                        <a14:foregroundMark x1="67789" y1="73402" x2="74105" y2="73913"/>
                        <a14:foregroundMark x1="74526" y1="73913" x2="78105" y2="73913"/>
                        <a14:foregroundMark x1="80421" y1="73657" x2="82316" y2="73913"/>
                        <a14:foregroundMark x1="84211" y1="73402" x2="89053" y2="73913"/>
                        <a14:foregroundMark x1="90105" y1="73657" x2="90316" y2="73657"/>
                        <a14:foregroundMark x1="91158" y1="73402" x2="91158" y2="73402"/>
                        <a14:foregroundMark x1="45053" y1="89258" x2="45053" y2="89258"/>
                        <a14:foregroundMark x1="45053" y1="89258" x2="45053" y2="89258"/>
                        <a14:foregroundMark x1="37053" y1="85166" x2="77684" y2="93350"/>
                        <a14:foregroundMark x1="4421" y1="69821" x2="4421" y2="69821"/>
                        <a14:foregroundMark x1="4421" y1="69821" x2="4421" y2="69821"/>
                        <a14:foregroundMark x1="3368" y1="79284" x2="3368" y2="79284"/>
                        <a14:foregroundMark x1="3368" y1="79284" x2="3368" y2="79284"/>
                        <a14:foregroundMark x1="3789" y1="82609" x2="3789" y2="83632"/>
                        <a14:foregroundMark x1="3789" y1="83632" x2="4000" y2="85166"/>
                        <a14:foregroundMark x1="4211" y1="86701" x2="4211" y2="86701"/>
                        <a14:foregroundMark x1="4211" y1="91049" x2="4211" y2="91049"/>
                        <a14:foregroundMark x1="4211" y1="91560" x2="4211" y2="91560"/>
                        <a14:foregroundMark x1="9053" y1="91560" x2="9053" y2="91560"/>
                        <a14:foregroundMark x1="10526" y1="91049" x2="10526" y2="91049"/>
                        <a14:foregroundMark x1="37684" y1="69309" x2="38316" y2="69309"/>
                        <a14:foregroundMark x1="38526" y1="69309" x2="39579" y2="69309"/>
                        <a14:foregroundMark x1="43579" y1="74425" x2="43579" y2="74425"/>
                        <a14:foregroundMark x1="62947" y1="68286" x2="63579" y2="68286"/>
                        <a14:foregroundMark x1="87158" y1="68031" x2="87158" y2="68031"/>
                        <a14:foregroundMark x1="87158" y1="68031" x2="87158" y2="68031"/>
                        <a14:foregroundMark x1="91368" y1="69565" x2="91368" y2="69565"/>
                        <a14:foregroundMark x1="91368" y1="69565" x2="91368" y2="69565"/>
                        <a14:foregroundMark x1="91789" y1="84143" x2="91789" y2="84143"/>
                        <a14:foregroundMark x1="91789" y1="84143" x2="91789" y2="84143"/>
                        <a14:foregroundMark x1="83579" y1="90793" x2="83579" y2="90793"/>
                        <a14:foregroundMark x1="83579" y1="90793" x2="83579" y2="90793"/>
                        <a14:foregroundMark x1="94737" y1="89258" x2="94737" y2="89258"/>
                        <a14:foregroundMark x1="94737" y1="89258" x2="94737" y2="89258"/>
                        <a14:foregroundMark x1="90316" y1="90537" x2="90316" y2="90537"/>
                        <a14:foregroundMark x1="90316" y1="90537" x2="90316" y2="90537"/>
                        <a14:foregroundMark x1="90316" y1="90026" x2="90316" y2="90026"/>
                        <a14:foregroundMark x1="87158" y1="84655" x2="87158" y2="84655"/>
                        <a14:foregroundMark x1="86526" y1="83632" x2="86526" y2="83632"/>
                        <a14:foregroundMark x1="83579" y1="81586" x2="83579" y2="81586"/>
                        <a14:foregroundMark x1="80632" y1="87724" x2="80211" y2="87724"/>
                        <a14:foregroundMark x1="77895" y1="88235" x2="77895" y2="88235"/>
                        <a14:foregroundMark x1="88421" y1="91049" x2="88421" y2="91049"/>
                        <a14:foregroundMark x1="86947" y1="92072" x2="86947" y2="92072"/>
                        <a14:foregroundMark x1="62947" y1="94629" x2="62947" y2="94629"/>
                        <a14:foregroundMark x1="60000" y1="94629" x2="58737" y2="94629"/>
                        <a14:foregroundMark x1="52842" y1="93862" x2="52842" y2="93862"/>
                        <a14:foregroundMark x1="49895" y1="93862" x2="49895" y2="93862"/>
                        <a14:foregroundMark x1="96211" y1="72890" x2="96211" y2="72890"/>
                        <a14:foregroundMark x1="96211" y1="72890" x2="96421" y2="75448"/>
                        <a14:foregroundMark x1="95789" y1="80307" x2="95789" y2="80307"/>
                        <a14:foregroundMark x1="96211" y1="98210" x2="96211" y2="98210"/>
                        <a14:foregroundMark x1="96211" y1="98210" x2="96211" y2="98210"/>
                        <a14:foregroundMark x1="59579" y1="56010" x2="59579" y2="56010"/>
                        <a14:foregroundMark x1="59789" y1="55754" x2="59789" y2="55754"/>
                        <a14:foregroundMark x1="56632" y1="12020" x2="56632" y2="12020"/>
                        <a14:foregroundMark x1="56632" y1="12020" x2="56632" y2="12020"/>
                        <a14:foregroundMark x1="68000" y1="14066" x2="68000" y2="14066"/>
                        <a14:foregroundMark x1="68000" y1="14066" x2="68000" y2="14066"/>
                        <a14:foregroundMark x1="78947" y1="27366" x2="78947" y2="27366"/>
                        <a14:foregroundMark x1="78947" y1="27366" x2="78947" y2="27366"/>
                        <a14:foregroundMark x1="79579" y1="24297" x2="79579" y2="24297"/>
                        <a14:foregroundMark x1="79579" y1="24297" x2="79579" y2="24297"/>
                        <a14:foregroundMark x1="46947" y1="7161" x2="46947" y2="7161"/>
                        <a14:foregroundMark x1="46947" y1="7161" x2="46947" y2="7161"/>
                        <a14:foregroundMark x1="47579" y1="14834" x2="47579" y2="14834"/>
                        <a14:foregroundMark x1="47579" y1="14834" x2="47579" y2="14834"/>
                        <a14:foregroundMark x1="35579" y1="12276" x2="35579" y2="12276"/>
                        <a14:foregroundMark x1="35579" y1="12276" x2="35579" y2="12276"/>
                        <a14:foregroundMark x1="27579" y1="16624" x2="27579" y2="16624"/>
                        <a14:foregroundMark x1="27579" y1="16624" x2="27579" y2="16624"/>
                        <a14:foregroundMark x1="19789" y1="32737" x2="19789" y2="32737"/>
                        <a14:foregroundMark x1="19579" y1="32737" x2="19579" y2="32737"/>
                        <a14:foregroundMark x1="19368" y1="24297" x2="19368" y2="24297"/>
                        <a14:foregroundMark x1="19368" y1="24297" x2="19368" y2="24297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 bwMode="auto">
          <a:xfrm>
            <a:off x="7577789" y="102891"/>
            <a:ext cx="1643954" cy="13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E16FBA-419B-4185-93E0-C4E61F22B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06701"/>
              </p:ext>
            </p:extLst>
          </p:nvPr>
        </p:nvGraphicFramePr>
        <p:xfrm>
          <a:off x="148986" y="2717238"/>
          <a:ext cx="9608027" cy="3413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384">
                  <a:extLst>
                    <a:ext uri="{9D8B030D-6E8A-4147-A177-3AD203B41FA5}">
                      <a16:colId xmlns:a16="http://schemas.microsoft.com/office/drawing/2014/main" val="434020385"/>
                    </a:ext>
                  </a:extLst>
                </a:gridCol>
                <a:gridCol w="1332183">
                  <a:extLst>
                    <a:ext uri="{9D8B030D-6E8A-4147-A177-3AD203B41FA5}">
                      <a16:colId xmlns:a16="http://schemas.microsoft.com/office/drawing/2014/main" val="546287388"/>
                    </a:ext>
                  </a:extLst>
                </a:gridCol>
                <a:gridCol w="877804">
                  <a:extLst>
                    <a:ext uri="{9D8B030D-6E8A-4147-A177-3AD203B41FA5}">
                      <a16:colId xmlns:a16="http://schemas.microsoft.com/office/drawing/2014/main" val="3091335149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74692525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87081624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180817745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120814786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81616317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29797443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427872927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3632724872"/>
                    </a:ext>
                  </a:extLst>
                </a:gridCol>
              </a:tblGrid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859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53370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4185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49009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78775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01946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33831"/>
                  </a:ext>
                </a:extLst>
              </a:tr>
              <a:tr h="24685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09560"/>
                  </a:ext>
                </a:extLst>
              </a:tr>
            </a:tbl>
          </a:graphicData>
        </a:graphic>
      </p:graphicFrame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A4CDB68-CB3F-43D3-8F7D-06837DA1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" y="1190533"/>
            <a:ext cx="665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CF6CE-0E0B-45C9-B8BC-B98E5B7BF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172" t="17294" r="14117" b="70075"/>
          <a:stretch/>
        </p:blipFill>
        <p:spPr>
          <a:xfrm>
            <a:off x="6759391" y="225345"/>
            <a:ext cx="2868704" cy="115088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A04BC8-4E17-4121-9BFF-191F06A3323E}"/>
              </a:ext>
            </a:extLst>
          </p:cNvPr>
          <p:cNvGraphicFramePr>
            <a:graphicFrameLocks noGrp="1"/>
          </p:cNvGraphicFramePr>
          <p:nvPr/>
        </p:nvGraphicFramePr>
        <p:xfrm>
          <a:off x="148986" y="6300008"/>
          <a:ext cx="9608027" cy="332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4002">
                  <a:extLst>
                    <a:ext uri="{9D8B030D-6E8A-4147-A177-3AD203B41FA5}">
                      <a16:colId xmlns:a16="http://schemas.microsoft.com/office/drawing/2014/main" val="850232621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40884993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9199656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3359575175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532891502"/>
                    </a:ext>
                  </a:extLst>
                </a:gridCol>
                <a:gridCol w="1796354">
                  <a:extLst>
                    <a:ext uri="{9D8B030D-6E8A-4147-A177-3AD203B41FA5}">
                      <a16:colId xmlns:a16="http://schemas.microsoft.com/office/drawing/2014/main" val="590475389"/>
                    </a:ext>
                  </a:extLst>
                </a:gridCol>
              </a:tblGrid>
              <a:tr h="33264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Date: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Reviewed By: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Signature: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083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928526-2E8F-46FB-ABD2-3FCB1B1FD8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5" b="98210" l="2105" r="96211">
                        <a14:foregroundMark x1="30947" y1="11765" x2="30947" y2="11765"/>
                        <a14:foregroundMark x1="33053" y1="13811" x2="33053" y2="13811"/>
                        <a14:foregroundMark x1="33895" y1="16880" x2="34526" y2="16880"/>
                        <a14:foregroundMark x1="42105" y1="14834" x2="42105" y2="14834"/>
                        <a14:foregroundMark x1="38316" y1="16880" x2="38316" y2="16880"/>
                        <a14:foregroundMark x1="37053" y1="17647" x2="37053" y2="17647"/>
                        <a14:foregroundMark x1="35579" y1="18414" x2="35579" y2="18414"/>
                        <a14:foregroundMark x1="31158" y1="19693" x2="31158" y2="19693"/>
                        <a14:foregroundMark x1="29263" y1="20716" x2="29263" y2="20716"/>
                        <a14:foregroundMark x1="23579" y1="24297" x2="23579" y2="24297"/>
                        <a14:foregroundMark x1="22105" y1="25064" x2="22105" y2="25064"/>
                        <a14:foregroundMark x1="20421" y1="30179" x2="20421" y2="30179"/>
                        <a14:foregroundMark x1="17053" y1="33760" x2="17053" y2="33760"/>
                        <a14:foregroundMark x1="15789" y1="36829" x2="15789" y2="36829"/>
                        <a14:foregroundMark x1="13684" y1="41688" x2="13684" y2="41688"/>
                        <a14:foregroundMark x1="13474" y1="41688" x2="13474" y2="41688"/>
                        <a14:foregroundMark x1="12421" y1="54220" x2="12421" y2="54220"/>
                        <a14:foregroundMark x1="12632" y1="59335" x2="12842" y2="60102"/>
                        <a14:foregroundMark x1="14105" y1="61381" x2="14105" y2="61381"/>
                        <a14:foregroundMark x1="89684" y1="47826" x2="89684" y2="47826"/>
                        <a14:foregroundMark x1="89684" y1="47826" x2="89684" y2="47826"/>
                        <a14:foregroundMark x1="83789" y1="38619" x2="83789" y2="38619"/>
                        <a14:foregroundMark x1="83789" y1="38619" x2="83789" y2="38619"/>
                        <a14:foregroundMark x1="76842" y1="20460" x2="76842" y2="20460"/>
                        <a14:foregroundMark x1="76632" y1="20205" x2="76211" y2="19949"/>
                        <a14:foregroundMark x1="73684" y1="18414" x2="73053" y2="18159"/>
                        <a14:foregroundMark x1="68421" y1="16880" x2="67789" y2="16368"/>
                        <a14:foregroundMark x1="66105" y1="14834" x2="65474" y2="14578"/>
                        <a14:foregroundMark x1="64000" y1="13299" x2="63158" y2="12276"/>
                        <a14:foregroundMark x1="61053" y1="10486" x2="60632" y2="9719"/>
                        <a14:foregroundMark x1="59368" y1="8696" x2="59368" y2="8696"/>
                        <a14:foregroundMark x1="57684" y1="7417" x2="56632" y2="6905"/>
                        <a14:foregroundMark x1="54526" y1="5627" x2="54526" y2="5627"/>
                        <a14:foregroundMark x1="50105" y1="5371" x2="50105" y2="5371"/>
                        <a14:foregroundMark x1="45053" y1="4348" x2="45053" y2="4348"/>
                        <a14:foregroundMark x1="42526" y1="4092" x2="42526" y2="4092"/>
                        <a14:foregroundMark x1="49684" y1="3836" x2="49684" y2="3836"/>
                        <a14:foregroundMark x1="49053" y1="3325" x2="49053" y2="3325"/>
                        <a14:foregroundMark x1="93053" y1="49616" x2="93053" y2="49616"/>
                        <a14:foregroundMark x1="93263" y1="54220" x2="93263" y2="54220"/>
                        <a14:foregroundMark x1="93263" y1="63171" x2="93263" y2="63171"/>
                        <a14:foregroundMark x1="93263" y1="63171" x2="93263" y2="63171"/>
                        <a14:foregroundMark x1="9263" y1="36317" x2="9263" y2="36317"/>
                        <a14:foregroundMark x1="9474" y1="38619" x2="9474" y2="38619"/>
                        <a14:foregroundMark x1="39789" y1="26343" x2="39789" y2="26343"/>
                        <a14:foregroundMark x1="35158" y1="24297" x2="35158" y2="24297"/>
                        <a14:foregroundMark x1="49684" y1="12532" x2="49684" y2="12532"/>
                        <a14:foregroundMark x1="51158" y1="11253" x2="51158" y2="11253"/>
                        <a14:foregroundMark x1="51368" y1="11765" x2="51368" y2="11765"/>
                        <a14:foregroundMark x1="51579" y1="13555" x2="51579" y2="13555"/>
                        <a14:foregroundMark x1="47158" y1="10997" x2="47158" y2="10997"/>
                        <a14:foregroundMark x1="47158" y1="10997" x2="47158" y2="10997"/>
                        <a14:foregroundMark x1="29474" y1="16880" x2="29474" y2="16880"/>
                        <a14:foregroundMark x1="29474" y1="16880" x2="29474" y2="16880"/>
                        <a14:foregroundMark x1="22737" y1="32481" x2="22737" y2="32481"/>
                        <a14:foregroundMark x1="22526" y1="32481" x2="22526" y2="32481"/>
                        <a14:foregroundMark x1="77684" y1="30691" x2="77684" y2="30691"/>
                        <a14:foregroundMark x1="78105" y1="32225" x2="78105" y2="32225"/>
                        <a14:foregroundMark x1="78105" y1="32225" x2="78105" y2="32225"/>
                        <a14:foregroundMark x1="20632" y1="48593" x2="20632" y2="48593"/>
                        <a14:foregroundMark x1="20632" y1="48593" x2="20632" y2="48593"/>
                        <a14:foregroundMark x1="65684" y1="57545" x2="65684" y2="57545"/>
                        <a14:foregroundMark x1="65684" y1="57545" x2="65684" y2="57545"/>
                        <a14:foregroundMark x1="68000" y1="63683" x2="68000" y2="63683"/>
                        <a14:foregroundMark x1="67789" y1="64706" x2="67789" y2="64706"/>
                        <a14:foregroundMark x1="67789" y1="64706" x2="67789" y2="64706"/>
                        <a14:foregroundMark x1="66105" y1="65729" x2="66105" y2="65729"/>
                        <a14:foregroundMark x1="66105" y1="65729" x2="66105" y2="65729"/>
                        <a14:foregroundMark x1="41263" y1="68542" x2="41263" y2="68542"/>
                        <a14:foregroundMark x1="41263" y1="68542" x2="41263" y2="68542"/>
                        <a14:foregroundMark x1="24000" y1="74169" x2="24000" y2="74169"/>
                        <a14:foregroundMark x1="24000" y1="74169" x2="24000" y2="74169"/>
                        <a14:foregroundMark x1="20421" y1="78261" x2="20421" y2="78261"/>
                        <a14:foregroundMark x1="20211" y1="78261" x2="20211" y2="78261"/>
                        <a14:foregroundMark x1="20211" y1="78261" x2="20211" y2="78261"/>
                        <a14:foregroundMark x1="20211" y1="78261" x2="19579" y2="84143"/>
                        <a14:foregroundMark x1="17895" y1="86189" x2="17895" y2="86189"/>
                        <a14:foregroundMark x1="14737" y1="86189" x2="14737" y2="86189"/>
                        <a14:foregroundMark x1="10316" y1="85678" x2="10316" y2="85678"/>
                        <a14:foregroundMark x1="9684" y1="85166" x2="9684" y2="85166"/>
                        <a14:foregroundMark x1="8421" y1="84143" x2="8421" y2="84143"/>
                        <a14:foregroundMark x1="7789" y1="82353" x2="7579" y2="81330"/>
                        <a14:foregroundMark x1="8211" y1="73146" x2="8211" y2="73146"/>
                        <a14:foregroundMark x1="9053" y1="72890" x2="11158" y2="71867"/>
                        <a14:foregroundMark x1="14947" y1="71355" x2="24211" y2="71611"/>
                        <a14:foregroundMark x1="29263" y1="71100" x2="31158" y2="71100"/>
                        <a14:foregroundMark x1="33474" y1="71100" x2="38526" y2="71867"/>
                        <a14:foregroundMark x1="44842" y1="72634" x2="51579" y2="73146"/>
                        <a14:foregroundMark x1="53474" y1="72634" x2="58737" y2="73146"/>
                        <a14:foregroundMark x1="61263" y1="72890" x2="66947" y2="73402"/>
                        <a14:foregroundMark x1="67789" y1="73402" x2="74105" y2="73913"/>
                        <a14:foregroundMark x1="74526" y1="73913" x2="78105" y2="73913"/>
                        <a14:foregroundMark x1="80421" y1="73657" x2="82316" y2="73913"/>
                        <a14:foregroundMark x1="84211" y1="73402" x2="89053" y2="73913"/>
                        <a14:foregroundMark x1="90105" y1="73657" x2="90316" y2="73657"/>
                        <a14:foregroundMark x1="91158" y1="73402" x2="91158" y2="73402"/>
                        <a14:foregroundMark x1="45053" y1="89258" x2="45053" y2="89258"/>
                        <a14:foregroundMark x1="45053" y1="89258" x2="45053" y2="89258"/>
                        <a14:foregroundMark x1="37053" y1="85166" x2="77684" y2="93350"/>
                        <a14:foregroundMark x1="4421" y1="69821" x2="4421" y2="69821"/>
                        <a14:foregroundMark x1="4421" y1="69821" x2="4421" y2="69821"/>
                        <a14:foregroundMark x1="3368" y1="79284" x2="3368" y2="79284"/>
                        <a14:foregroundMark x1="3368" y1="79284" x2="3368" y2="79284"/>
                        <a14:foregroundMark x1="3789" y1="82609" x2="3789" y2="83632"/>
                        <a14:foregroundMark x1="3789" y1="83632" x2="4000" y2="85166"/>
                        <a14:foregroundMark x1="4211" y1="86701" x2="4211" y2="86701"/>
                        <a14:foregroundMark x1="4211" y1="91049" x2="4211" y2="91049"/>
                        <a14:foregroundMark x1="4211" y1="91560" x2="4211" y2="91560"/>
                        <a14:foregroundMark x1="9053" y1="91560" x2="9053" y2="91560"/>
                        <a14:foregroundMark x1="10526" y1="91049" x2="10526" y2="91049"/>
                        <a14:foregroundMark x1="37684" y1="69309" x2="38316" y2="69309"/>
                        <a14:foregroundMark x1="38526" y1="69309" x2="39579" y2="69309"/>
                        <a14:foregroundMark x1="43579" y1="74425" x2="43579" y2="74425"/>
                        <a14:foregroundMark x1="62947" y1="68286" x2="63579" y2="68286"/>
                        <a14:foregroundMark x1="87158" y1="68031" x2="87158" y2="68031"/>
                        <a14:foregroundMark x1="87158" y1="68031" x2="87158" y2="68031"/>
                        <a14:foregroundMark x1="91368" y1="69565" x2="91368" y2="69565"/>
                        <a14:foregroundMark x1="91368" y1="69565" x2="91368" y2="69565"/>
                        <a14:foregroundMark x1="91789" y1="84143" x2="91789" y2="84143"/>
                        <a14:foregroundMark x1="91789" y1="84143" x2="91789" y2="84143"/>
                        <a14:foregroundMark x1="83579" y1="90793" x2="83579" y2="90793"/>
                        <a14:foregroundMark x1="83579" y1="90793" x2="83579" y2="90793"/>
                        <a14:foregroundMark x1="94737" y1="89258" x2="94737" y2="89258"/>
                        <a14:foregroundMark x1="94737" y1="89258" x2="94737" y2="89258"/>
                        <a14:foregroundMark x1="90316" y1="90537" x2="90316" y2="90537"/>
                        <a14:foregroundMark x1="90316" y1="90537" x2="90316" y2="90537"/>
                        <a14:foregroundMark x1="90316" y1="90026" x2="90316" y2="90026"/>
                        <a14:foregroundMark x1="87158" y1="84655" x2="87158" y2="84655"/>
                        <a14:foregroundMark x1="86526" y1="83632" x2="86526" y2="83632"/>
                        <a14:foregroundMark x1="83579" y1="81586" x2="83579" y2="81586"/>
                        <a14:foregroundMark x1="80632" y1="87724" x2="80211" y2="87724"/>
                        <a14:foregroundMark x1="77895" y1="88235" x2="77895" y2="88235"/>
                        <a14:foregroundMark x1="88421" y1="91049" x2="88421" y2="91049"/>
                        <a14:foregroundMark x1="86947" y1="92072" x2="86947" y2="92072"/>
                        <a14:foregroundMark x1="62947" y1="94629" x2="62947" y2="94629"/>
                        <a14:foregroundMark x1="60000" y1="94629" x2="58737" y2="94629"/>
                        <a14:foregroundMark x1="52842" y1="93862" x2="52842" y2="93862"/>
                        <a14:foregroundMark x1="49895" y1="93862" x2="49895" y2="93862"/>
                        <a14:foregroundMark x1="96211" y1="72890" x2="96211" y2="72890"/>
                        <a14:foregroundMark x1="96211" y1="72890" x2="96421" y2="75448"/>
                        <a14:foregroundMark x1="95789" y1="80307" x2="95789" y2="80307"/>
                        <a14:foregroundMark x1="96211" y1="98210" x2="96211" y2="98210"/>
                        <a14:foregroundMark x1="96211" y1="98210" x2="96211" y2="98210"/>
                        <a14:foregroundMark x1="59579" y1="56010" x2="59579" y2="56010"/>
                        <a14:foregroundMark x1="59789" y1="55754" x2="59789" y2="55754"/>
                        <a14:foregroundMark x1="56632" y1="12020" x2="56632" y2="12020"/>
                        <a14:foregroundMark x1="56632" y1="12020" x2="56632" y2="12020"/>
                        <a14:foregroundMark x1="68000" y1="14066" x2="68000" y2="14066"/>
                        <a14:foregroundMark x1="68000" y1="14066" x2="68000" y2="14066"/>
                        <a14:foregroundMark x1="78947" y1="27366" x2="78947" y2="27366"/>
                        <a14:foregroundMark x1="78947" y1="27366" x2="78947" y2="27366"/>
                        <a14:foregroundMark x1="79579" y1="24297" x2="79579" y2="24297"/>
                        <a14:foregroundMark x1="79579" y1="24297" x2="79579" y2="24297"/>
                        <a14:foregroundMark x1="46947" y1="7161" x2="46947" y2="7161"/>
                        <a14:foregroundMark x1="46947" y1="7161" x2="46947" y2="7161"/>
                        <a14:foregroundMark x1="47579" y1="14834" x2="47579" y2="14834"/>
                        <a14:foregroundMark x1="47579" y1="14834" x2="47579" y2="14834"/>
                        <a14:foregroundMark x1="35579" y1="12276" x2="35579" y2="12276"/>
                        <a14:foregroundMark x1="35579" y1="12276" x2="35579" y2="12276"/>
                        <a14:foregroundMark x1="27579" y1="16624" x2="27579" y2="16624"/>
                        <a14:foregroundMark x1="27579" y1="16624" x2="27579" y2="16624"/>
                        <a14:foregroundMark x1="19789" y1="32737" x2="19789" y2="32737"/>
                        <a14:foregroundMark x1="19579" y1="32737" x2="19579" y2="32737"/>
                        <a14:foregroundMark x1="19368" y1="24297" x2="19368" y2="24297"/>
                        <a14:foregroundMark x1="19368" y1="24297" x2="19368" y2="24297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  <a14:foregroundMark x1="2105" y1="67263" x2="2105" y2="67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 bwMode="auto">
          <a:xfrm>
            <a:off x="7577789" y="102891"/>
            <a:ext cx="1643954" cy="13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90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336</Words>
  <Application>Microsoft Office PowerPoint</Application>
  <PresentationFormat>A4 Paper (210x297 mm)</PresentationFormat>
  <Paragraphs>189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Floro</dc:creator>
  <cp:lastModifiedBy>Mani Maran</cp:lastModifiedBy>
  <cp:revision>102</cp:revision>
  <cp:lastPrinted>2021-04-12T10:54:52Z</cp:lastPrinted>
  <dcterms:created xsi:type="dcterms:W3CDTF">2019-04-29T05:28:15Z</dcterms:created>
  <dcterms:modified xsi:type="dcterms:W3CDTF">2021-06-14T08:52:11Z</dcterms:modified>
</cp:coreProperties>
</file>