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
  </p:notesMasterIdLst>
  <p:sldIdLst>
    <p:sldId id="256" r:id="rId5"/>
    <p:sldId id="257" r:id="rId6"/>
  </p:sldIdLst>
  <p:sldSz cx="7556500" cy="10693400"/>
  <p:notesSz cx="6797675" cy="9926638"/>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p:restoredTop sz="94189" autoAdjust="0"/>
  </p:normalViewPr>
  <p:slideViewPr>
    <p:cSldViewPr>
      <p:cViewPr varScale="1">
        <p:scale>
          <a:sx n="44" d="100"/>
          <a:sy n="44" d="100"/>
        </p:scale>
        <p:origin x="2532"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6275" cy="498366"/>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49863" y="2"/>
            <a:ext cx="2946275" cy="498366"/>
          </a:xfrm>
          <a:prstGeom prst="rect">
            <a:avLst/>
          </a:prstGeom>
        </p:spPr>
        <p:txBody>
          <a:bodyPr vert="horz" lIns="91440" tIns="45720" rIns="91440" bIns="45720" rtlCol="0"/>
          <a:lstStyle>
            <a:lvl1pPr algn="r">
              <a:defRPr sz="1200"/>
            </a:lvl1pPr>
          </a:lstStyle>
          <a:p>
            <a:fld id="{1A4D232A-798E-449B-BD04-4201044A8FDC}" type="datetimeFigureOut">
              <a:rPr lang="en-AE" smtClean="0"/>
              <a:t>22/09/2026</a:t>
            </a:fld>
            <a:endParaRPr lang="en-AE"/>
          </a:p>
        </p:txBody>
      </p:sp>
      <p:sp>
        <p:nvSpPr>
          <p:cNvPr id="4" name="Slide Image Placeholder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0384" y="4776857"/>
            <a:ext cx="5436909" cy="390895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1" y="9428274"/>
            <a:ext cx="2946275" cy="498366"/>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49863" y="9428274"/>
            <a:ext cx="2946275" cy="498366"/>
          </a:xfrm>
          <a:prstGeom prst="rect">
            <a:avLst/>
          </a:prstGeom>
        </p:spPr>
        <p:txBody>
          <a:bodyPr vert="horz" lIns="91440" tIns="45720" rIns="91440" bIns="45720" rtlCol="0" anchor="b"/>
          <a:lstStyle>
            <a:lvl1pPr algn="r">
              <a:defRPr sz="1200"/>
            </a:lvl1pPr>
          </a:lstStyle>
          <a:p>
            <a:fld id="{250647CD-68C2-4CAD-8E8D-FC1988CE1D0B}" type="slidenum">
              <a:rPr lang="en-AE" smtClean="0"/>
              <a:t>‹#›</a:t>
            </a:fld>
            <a:endParaRPr lang="en-AE"/>
          </a:p>
        </p:txBody>
      </p:sp>
    </p:spTree>
    <p:extLst>
      <p:ext uri="{BB962C8B-B14F-4D97-AF65-F5344CB8AC3E}">
        <p14:creationId xmlns:p14="http://schemas.microsoft.com/office/powerpoint/2010/main" val="1005705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sz="5150" b="1" i="0">
                <a:solidFill>
                  <a:schemeClr val="bg1"/>
                </a:solidFill>
                <a:latin typeface="Noto Sans Arabic Blk"/>
                <a:cs typeface="Noto Sans Arabic Blk"/>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bg1"/>
                </a:solidFill>
                <a:latin typeface="Noto Sans Arabic Blk"/>
                <a:cs typeface="Noto Sans Arabic Bl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bg1"/>
                </a:solidFill>
                <a:latin typeface="Noto Sans Arabic Blk"/>
                <a:cs typeface="Noto Sans Arabic Blk"/>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50" b="1" i="0">
                <a:solidFill>
                  <a:schemeClr val="bg1"/>
                </a:solidFill>
                <a:latin typeface="Noto Sans Arabic Blk"/>
                <a:cs typeface="Noto Sans Arabic Bl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7560309" cy="10692130"/>
          </a:xfrm>
          <a:custGeom>
            <a:avLst/>
            <a:gdLst/>
            <a:ahLst/>
            <a:cxnLst/>
            <a:rect l="l" t="t" r="r" b="b"/>
            <a:pathLst>
              <a:path w="7560309" h="10692130">
                <a:moveTo>
                  <a:pt x="7559992" y="0"/>
                </a:moveTo>
                <a:lnTo>
                  <a:pt x="0" y="0"/>
                </a:lnTo>
                <a:lnTo>
                  <a:pt x="0" y="10692003"/>
                </a:lnTo>
                <a:lnTo>
                  <a:pt x="7559992" y="10692003"/>
                </a:lnTo>
                <a:lnTo>
                  <a:pt x="7559992" y="0"/>
                </a:lnTo>
                <a:close/>
              </a:path>
            </a:pathLst>
          </a:custGeom>
          <a:solidFill>
            <a:srgbClr val="00A2DA"/>
          </a:solidFill>
        </p:spPr>
        <p:txBody>
          <a:bodyPr wrap="square" lIns="0" tIns="0" rIns="0" bIns="0" rtlCol="0"/>
          <a:lstStyle/>
          <a:p>
            <a:endParaRPr/>
          </a:p>
        </p:txBody>
      </p:sp>
      <p:sp>
        <p:nvSpPr>
          <p:cNvPr id="2" name="Holder 2"/>
          <p:cNvSpPr>
            <a:spLocks noGrp="1"/>
          </p:cNvSpPr>
          <p:nvPr>
            <p:ph type="title"/>
          </p:nvPr>
        </p:nvSpPr>
        <p:spPr>
          <a:xfrm>
            <a:off x="1977522" y="141376"/>
            <a:ext cx="3464560" cy="815975"/>
          </a:xfrm>
          <a:prstGeom prst="rect">
            <a:avLst/>
          </a:prstGeom>
        </p:spPr>
        <p:txBody>
          <a:bodyPr wrap="square" lIns="0" tIns="0" rIns="0" bIns="0">
            <a:spAutoFit/>
          </a:bodyPr>
          <a:lstStyle>
            <a:lvl1pPr>
              <a:defRPr sz="5150" b="1" i="0">
                <a:solidFill>
                  <a:schemeClr val="bg1"/>
                </a:solidFill>
                <a:latin typeface="Noto Sans Arabic Blk"/>
                <a:cs typeface="Noto Sans Arabic Blk"/>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8" name="TextBox 7">
            <a:extLst>
              <a:ext uri="{FF2B5EF4-FFF2-40B4-BE49-F238E27FC236}">
                <a16:creationId xmlns:a16="http://schemas.microsoft.com/office/drawing/2014/main" id="{4C4F48EE-B90A-5A13-88CB-A3289D4D64B0}"/>
              </a:ext>
            </a:extLst>
          </p:cNvPr>
          <p:cNvSpPr txBox="1"/>
          <p:nvPr userDrawn="1">
            <p:extLst>
              <p:ext uri="{1162E1C5-73C7-4A58-AE30-91384D911F3F}">
                <p184:classification xmlns:p184="http://schemas.microsoft.com/office/powerpoint/2018/4/main" val="hdr"/>
              </p:ext>
            </p:extLst>
          </p:nvPr>
        </p:nvSpPr>
        <p:spPr>
          <a:xfrm>
            <a:off x="63500" y="63500"/>
            <a:ext cx="1270000" cy="152400"/>
          </a:xfrm>
          <a:prstGeom prst="rect">
            <a:avLst/>
          </a:prstGeom>
        </p:spPr>
        <p:txBody>
          <a:bodyPr horzOverflow="overflow" lIns="0" tIns="0" rIns="0" bIns="0">
            <a:spAutoFit/>
          </a:bodyPr>
          <a:lstStyle/>
          <a:p>
            <a:pPr algn="l"/>
            <a:r>
              <a:rPr lang="en-AE" sz="1000">
                <a:solidFill>
                  <a:srgbClr val="000000">
                    <a:alpha val="50000"/>
                  </a:srgbClr>
                </a:solidFill>
                <a:latin typeface="Aptos" panose="020B0004020202020204" pitchFamily="34" charset="0"/>
              </a:rPr>
              <a:t>Classification: Internal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024953" y="1755813"/>
            <a:ext cx="1252855" cy="1316990"/>
            <a:chOff x="5723109" y="1755813"/>
            <a:chExt cx="1252855" cy="1316990"/>
          </a:xfrm>
        </p:grpSpPr>
        <p:sp>
          <p:nvSpPr>
            <p:cNvPr id="3" name="object 3"/>
            <p:cNvSpPr/>
            <p:nvPr/>
          </p:nvSpPr>
          <p:spPr>
            <a:xfrm>
              <a:off x="5723102" y="1772970"/>
              <a:ext cx="1193800" cy="1299845"/>
            </a:xfrm>
            <a:custGeom>
              <a:avLst/>
              <a:gdLst/>
              <a:ahLst/>
              <a:cxnLst/>
              <a:rect l="l" t="t" r="r" b="b"/>
              <a:pathLst>
                <a:path w="1193800" h="1299845">
                  <a:moveTo>
                    <a:pt x="1090612" y="170446"/>
                  </a:moveTo>
                  <a:lnTo>
                    <a:pt x="1055814" y="143002"/>
                  </a:lnTo>
                  <a:lnTo>
                    <a:pt x="1036955" y="125056"/>
                  </a:lnTo>
                  <a:lnTo>
                    <a:pt x="1027455" y="108712"/>
                  </a:lnTo>
                  <a:lnTo>
                    <a:pt x="1020800" y="86055"/>
                  </a:lnTo>
                  <a:lnTo>
                    <a:pt x="1068489" y="77368"/>
                  </a:lnTo>
                  <a:lnTo>
                    <a:pt x="1007973" y="0"/>
                  </a:lnTo>
                  <a:lnTo>
                    <a:pt x="0" y="1011161"/>
                  </a:lnTo>
                  <a:lnTo>
                    <a:pt x="0" y="1110068"/>
                  </a:lnTo>
                  <a:lnTo>
                    <a:pt x="1020787" y="86055"/>
                  </a:lnTo>
                  <a:lnTo>
                    <a:pt x="12" y="1110068"/>
                  </a:lnTo>
                  <a:lnTo>
                    <a:pt x="12" y="1264500"/>
                  </a:lnTo>
                  <a:lnTo>
                    <a:pt x="1090612" y="170446"/>
                  </a:lnTo>
                  <a:close/>
                </a:path>
                <a:path w="1193800" h="1299845">
                  <a:moveTo>
                    <a:pt x="1193279" y="236943"/>
                  </a:moveTo>
                  <a:lnTo>
                    <a:pt x="1134478" y="161734"/>
                  </a:lnTo>
                  <a:lnTo>
                    <a:pt x="0" y="1299806"/>
                  </a:lnTo>
                  <a:lnTo>
                    <a:pt x="133769" y="1299806"/>
                  </a:lnTo>
                  <a:lnTo>
                    <a:pt x="1193279" y="236943"/>
                  </a:lnTo>
                  <a:close/>
                </a:path>
              </a:pathLst>
            </a:custGeom>
            <a:solidFill>
              <a:srgbClr val="F47C1F"/>
            </a:solidFill>
          </p:spPr>
          <p:txBody>
            <a:bodyPr wrap="square" lIns="0" tIns="0" rIns="0" bIns="0" rtlCol="0"/>
            <a:lstStyle/>
            <a:p>
              <a:endParaRPr/>
            </a:p>
          </p:txBody>
        </p:sp>
        <p:sp>
          <p:nvSpPr>
            <p:cNvPr id="4" name="object 4"/>
            <p:cNvSpPr/>
            <p:nvPr/>
          </p:nvSpPr>
          <p:spPr>
            <a:xfrm>
              <a:off x="6913473" y="1914664"/>
              <a:ext cx="45720" cy="29845"/>
            </a:xfrm>
            <a:custGeom>
              <a:avLst/>
              <a:gdLst/>
              <a:ahLst/>
              <a:cxnLst/>
              <a:rect l="l" t="t" r="r" b="b"/>
              <a:pathLst>
                <a:path w="45720" h="29844">
                  <a:moveTo>
                    <a:pt x="45554" y="0"/>
                  </a:moveTo>
                  <a:lnTo>
                    <a:pt x="0" y="9004"/>
                  </a:lnTo>
                  <a:lnTo>
                    <a:pt x="16027" y="29629"/>
                  </a:lnTo>
                  <a:lnTo>
                    <a:pt x="45554" y="0"/>
                  </a:lnTo>
                  <a:close/>
                </a:path>
              </a:pathLst>
            </a:custGeom>
            <a:solidFill>
              <a:srgbClr val="F9B37C"/>
            </a:solidFill>
          </p:spPr>
          <p:txBody>
            <a:bodyPr wrap="square" lIns="0" tIns="0" rIns="0" bIns="0" rtlCol="0"/>
            <a:lstStyle/>
            <a:p>
              <a:endParaRPr/>
            </a:p>
          </p:txBody>
        </p:sp>
        <p:sp>
          <p:nvSpPr>
            <p:cNvPr id="5" name="object 5"/>
            <p:cNvSpPr/>
            <p:nvPr/>
          </p:nvSpPr>
          <p:spPr>
            <a:xfrm>
              <a:off x="5723115" y="1859008"/>
              <a:ext cx="1043940" cy="1086485"/>
            </a:xfrm>
            <a:custGeom>
              <a:avLst/>
              <a:gdLst/>
              <a:ahLst/>
              <a:cxnLst/>
              <a:rect l="l" t="t" r="r" b="b"/>
              <a:pathLst>
                <a:path w="1043940" h="1086485">
                  <a:moveTo>
                    <a:pt x="1020806" y="0"/>
                  </a:moveTo>
                  <a:lnTo>
                    <a:pt x="0" y="1024049"/>
                  </a:lnTo>
                  <a:lnTo>
                    <a:pt x="0" y="1085970"/>
                  </a:lnTo>
                  <a:lnTo>
                    <a:pt x="1043616" y="39039"/>
                  </a:lnTo>
                  <a:lnTo>
                    <a:pt x="1032737" y="25263"/>
                  </a:lnTo>
                  <a:lnTo>
                    <a:pt x="1026734" y="16605"/>
                  </a:lnTo>
                  <a:lnTo>
                    <a:pt x="1023470" y="9403"/>
                  </a:lnTo>
                  <a:lnTo>
                    <a:pt x="1020806" y="0"/>
                  </a:lnTo>
                  <a:close/>
                </a:path>
              </a:pathLst>
            </a:custGeom>
            <a:solidFill>
              <a:srgbClr val="F1F1F2"/>
            </a:solidFill>
          </p:spPr>
          <p:txBody>
            <a:bodyPr wrap="square" lIns="0" tIns="0" rIns="0" bIns="0" rtlCol="0"/>
            <a:lstStyle/>
            <a:p>
              <a:endParaRPr/>
            </a:p>
          </p:txBody>
        </p:sp>
        <p:sp>
          <p:nvSpPr>
            <p:cNvPr id="6" name="object 6"/>
            <p:cNvSpPr/>
            <p:nvPr/>
          </p:nvSpPr>
          <p:spPr>
            <a:xfrm>
              <a:off x="5723102" y="1859013"/>
              <a:ext cx="1252855" cy="1214120"/>
            </a:xfrm>
            <a:custGeom>
              <a:avLst/>
              <a:gdLst/>
              <a:ahLst/>
              <a:cxnLst/>
              <a:rect l="l" t="t" r="r" b="b"/>
              <a:pathLst>
                <a:path w="1252854" h="1214120">
                  <a:moveTo>
                    <a:pt x="1043622" y="39039"/>
                  </a:moveTo>
                  <a:lnTo>
                    <a:pt x="1032738" y="25260"/>
                  </a:lnTo>
                  <a:lnTo>
                    <a:pt x="1026744" y="16611"/>
                  </a:lnTo>
                  <a:lnTo>
                    <a:pt x="1023480" y="9410"/>
                  </a:lnTo>
                  <a:lnTo>
                    <a:pt x="1020813" y="0"/>
                  </a:lnTo>
                  <a:lnTo>
                    <a:pt x="12" y="1024051"/>
                  </a:lnTo>
                  <a:lnTo>
                    <a:pt x="12" y="1085977"/>
                  </a:lnTo>
                  <a:lnTo>
                    <a:pt x="1043622" y="39039"/>
                  </a:lnTo>
                  <a:close/>
                </a:path>
                <a:path w="1252854" h="1214120">
                  <a:moveTo>
                    <a:pt x="1134478" y="75692"/>
                  </a:moveTo>
                  <a:lnTo>
                    <a:pt x="1090612" y="84404"/>
                  </a:lnTo>
                  <a:lnTo>
                    <a:pt x="0" y="1178471"/>
                  </a:lnTo>
                  <a:lnTo>
                    <a:pt x="0" y="1213764"/>
                  </a:lnTo>
                  <a:lnTo>
                    <a:pt x="1134478" y="75692"/>
                  </a:lnTo>
                  <a:close/>
                </a:path>
                <a:path w="1252854" h="1214120">
                  <a:moveTo>
                    <a:pt x="1252486" y="144386"/>
                  </a:moveTo>
                  <a:lnTo>
                    <a:pt x="1249451" y="146850"/>
                  </a:lnTo>
                  <a:lnTo>
                    <a:pt x="1239443" y="151472"/>
                  </a:lnTo>
                  <a:lnTo>
                    <a:pt x="1221155" y="154190"/>
                  </a:lnTo>
                  <a:lnTo>
                    <a:pt x="1193266" y="150888"/>
                  </a:lnTo>
                  <a:lnTo>
                    <a:pt x="133756" y="1213777"/>
                  </a:lnTo>
                  <a:lnTo>
                    <a:pt x="186499" y="1213777"/>
                  </a:lnTo>
                  <a:lnTo>
                    <a:pt x="1252486" y="144386"/>
                  </a:lnTo>
                  <a:close/>
                </a:path>
              </a:pathLst>
            </a:custGeom>
            <a:solidFill>
              <a:srgbClr val="F9B37C"/>
            </a:solidFill>
          </p:spPr>
          <p:txBody>
            <a:bodyPr wrap="square" lIns="0" tIns="0" rIns="0" bIns="0" rtlCol="0"/>
            <a:lstStyle/>
            <a:p>
              <a:endParaRPr/>
            </a:p>
          </p:txBody>
        </p:sp>
        <p:sp>
          <p:nvSpPr>
            <p:cNvPr id="7" name="object 7"/>
            <p:cNvSpPr/>
            <p:nvPr/>
          </p:nvSpPr>
          <p:spPr>
            <a:xfrm>
              <a:off x="6730947" y="1755813"/>
              <a:ext cx="245110" cy="260985"/>
            </a:xfrm>
            <a:custGeom>
              <a:avLst/>
              <a:gdLst/>
              <a:ahLst/>
              <a:cxnLst/>
              <a:rect l="l" t="t" r="r" b="b"/>
              <a:pathLst>
                <a:path w="245109" h="260985">
                  <a:moveTo>
                    <a:pt x="20278" y="0"/>
                  </a:moveTo>
                  <a:lnTo>
                    <a:pt x="10726" y="5112"/>
                  </a:lnTo>
                  <a:lnTo>
                    <a:pt x="0" y="17205"/>
                  </a:lnTo>
                  <a:lnTo>
                    <a:pt x="60515" y="94573"/>
                  </a:lnTo>
                  <a:lnTo>
                    <a:pt x="12814" y="103247"/>
                  </a:lnTo>
                  <a:lnTo>
                    <a:pt x="15298" y="109906"/>
                  </a:lnTo>
                  <a:lnTo>
                    <a:pt x="25257" y="128036"/>
                  </a:lnTo>
                  <a:lnTo>
                    <a:pt x="46450" y="154870"/>
                  </a:lnTo>
                  <a:lnTo>
                    <a:pt x="82638" y="187639"/>
                  </a:lnTo>
                  <a:lnTo>
                    <a:pt x="126504" y="178927"/>
                  </a:lnTo>
                  <a:lnTo>
                    <a:pt x="185305" y="254136"/>
                  </a:lnTo>
                  <a:lnTo>
                    <a:pt x="211062" y="259785"/>
                  </a:lnTo>
                  <a:lnTo>
                    <a:pt x="225817" y="260991"/>
                  </a:lnTo>
                  <a:lnTo>
                    <a:pt x="235120" y="257144"/>
                  </a:lnTo>
                  <a:lnTo>
                    <a:pt x="244525" y="247634"/>
                  </a:lnTo>
                  <a:lnTo>
                    <a:pt x="182524" y="167852"/>
                  </a:lnTo>
                  <a:lnTo>
                    <a:pt x="228079" y="158835"/>
                  </a:lnTo>
                  <a:lnTo>
                    <a:pt x="225595" y="152218"/>
                  </a:lnTo>
                  <a:lnTo>
                    <a:pt x="215865" y="134313"/>
                  </a:lnTo>
                  <a:lnTo>
                    <a:pt x="195471" y="108038"/>
                  </a:lnTo>
                  <a:lnTo>
                    <a:pt x="160997" y="76311"/>
                  </a:lnTo>
                  <a:lnTo>
                    <a:pt x="117538" y="84185"/>
                  </a:lnTo>
                  <a:lnTo>
                    <a:pt x="57378" y="6816"/>
                  </a:lnTo>
                  <a:lnTo>
                    <a:pt x="34036" y="892"/>
                  </a:lnTo>
                  <a:lnTo>
                    <a:pt x="20278" y="0"/>
                  </a:lnTo>
                  <a:close/>
                </a:path>
              </a:pathLst>
            </a:custGeom>
            <a:solidFill>
              <a:srgbClr val="C3612C"/>
            </a:solidFill>
          </p:spPr>
          <p:txBody>
            <a:bodyPr wrap="square" lIns="0" tIns="0" rIns="0" bIns="0" rtlCol="0"/>
            <a:lstStyle/>
            <a:p>
              <a:endParaRPr/>
            </a:p>
          </p:txBody>
        </p:sp>
      </p:grpSp>
      <p:pic>
        <p:nvPicPr>
          <p:cNvPr id="8" name="object 8"/>
          <p:cNvPicPr/>
          <p:nvPr/>
        </p:nvPicPr>
        <p:blipFill>
          <a:blip r:embed="rId2" cstate="print"/>
          <a:stretch>
            <a:fillRect/>
          </a:stretch>
        </p:blipFill>
        <p:spPr>
          <a:xfrm>
            <a:off x="109559" y="12"/>
            <a:ext cx="1916802" cy="2596738"/>
          </a:xfrm>
          <a:prstGeom prst="rect">
            <a:avLst/>
          </a:prstGeom>
        </p:spPr>
      </p:pic>
      <p:sp>
        <p:nvSpPr>
          <p:cNvPr id="9" name="object 9"/>
          <p:cNvSpPr/>
          <p:nvPr/>
        </p:nvSpPr>
        <p:spPr>
          <a:xfrm>
            <a:off x="374788" y="5381082"/>
            <a:ext cx="6811009" cy="2606040"/>
          </a:xfrm>
          <a:custGeom>
            <a:avLst/>
            <a:gdLst/>
            <a:ahLst/>
            <a:cxnLst/>
            <a:rect l="l" t="t" r="r" b="b"/>
            <a:pathLst>
              <a:path w="6811009" h="2606040">
                <a:moveTo>
                  <a:pt x="6810425" y="0"/>
                </a:moveTo>
                <a:lnTo>
                  <a:pt x="1067308" y="0"/>
                </a:lnTo>
                <a:lnTo>
                  <a:pt x="1067308" y="142709"/>
                </a:lnTo>
                <a:lnTo>
                  <a:pt x="1001509" y="142709"/>
                </a:lnTo>
                <a:lnTo>
                  <a:pt x="1001509" y="81457"/>
                </a:lnTo>
                <a:lnTo>
                  <a:pt x="1000046" y="73966"/>
                </a:lnTo>
                <a:lnTo>
                  <a:pt x="996027" y="67924"/>
                </a:lnTo>
                <a:lnTo>
                  <a:pt x="990006" y="63889"/>
                </a:lnTo>
                <a:lnTo>
                  <a:pt x="982535" y="62420"/>
                </a:lnTo>
                <a:lnTo>
                  <a:pt x="797521" y="62420"/>
                </a:lnTo>
                <a:lnTo>
                  <a:pt x="790062" y="63889"/>
                </a:lnTo>
                <a:lnTo>
                  <a:pt x="784039" y="67924"/>
                </a:lnTo>
                <a:lnTo>
                  <a:pt x="780014" y="73966"/>
                </a:lnTo>
                <a:lnTo>
                  <a:pt x="778548" y="81457"/>
                </a:lnTo>
                <a:lnTo>
                  <a:pt x="778548" y="142709"/>
                </a:lnTo>
                <a:lnTo>
                  <a:pt x="645756" y="142709"/>
                </a:lnTo>
                <a:lnTo>
                  <a:pt x="645756" y="81457"/>
                </a:lnTo>
                <a:lnTo>
                  <a:pt x="644294" y="73966"/>
                </a:lnTo>
                <a:lnTo>
                  <a:pt x="640276" y="67924"/>
                </a:lnTo>
                <a:lnTo>
                  <a:pt x="634259" y="63889"/>
                </a:lnTo>
                <a:lnTo>
                  <a:pt x="626795" y="62420"/>
                </a:lnTo>
                <a:lnTo>
                  <a:pt x="441769" y="62420"/>
                </a:lnTo>
                <a:lnTo>
                  <a:pt x="434298" y="63889"/>
                </a:lnTo>
                <a:lnTo>
                  <a:pt x="428277" y="67924"/>
                </a:lnTo>
                <a:lnTo>
                  <a:pt x="424258" y="73966"/>
                </a:lnTo>
                <a:lnTo>
                  <a:pt x="422795" y="81457"/>
                </a:lnTo>
                <a:lnTo>
                  <a:pt x="422795" y="142709"/>
                </a:lnTo>
                <a:lnTo>
                  <a:pt x="356400" y="142709"/>
                </a:lnTo>
                <a:lnTo>
                  <a:pt x="0" y="500138"/>
                </a:lnTo>
                <a:lnTo>
                  <a:pt x="0" y="2605620"/>
                </a:lnTo>
                <a:lnTo>
                  <a:pt x="6810425" y="2605620"/>
                </a:lnTo>
                <a:lnTo>
                  <a:pt x="6810425" y="0"/>
                </a:lnTo>
                <a:close/>
              </a:path>
            </a:pathLst>
          </a:custGeom>
          <a:solidFill>
            <a:srgbClr val="006CB7"/>
          </a:solidFill>
        </p:spPr>
        <p:txBody>
          <a:bodyPr wrap="square" lIns="0" tIns="0" rIns="0" bIns="0" rtlCol="0"/>
          <a:lstStyle/>
          <a:p>
            <a:pPr algn="l" rtl="0"/>
            <a:endParaRPr/>
          </a:p>
        </p:txBody>
      </p:sp>
      <p:sp>
        <p:nvSpPr>
          <p:cNvPr id="10" name="object 10"/>
          <p:cNvSpPr/>
          <p:nvPr/>
        </p:nvSpPr>
        <p:spPr>
          <a:xfrm>
            <a:off x="272885" y="2262250"/>
            <a:ext cx="4302760" cy="2985770"/>
          </a:xfrm>
          <a:custGeom>
            <a:avLst/>
            <a:gdLst/>
            <a:ahLst/>
            <a:cxnLst/>
            <a:rect l="l" t="t" r="r" b="b"/>
            <a:pathLst>
              <a:path w="4302760" h="2985770">
                <a:moveTo>
                  <a:pt x="3588588" y="0"/>
                </a:moveTo>
                <a:lnTo>
                  <a:pt x="0" y="0"/>
                </a:lnTo>
                <a:lnTo>
                  <a:pt x="0" y="2985185"/>
                </a:lnTo>
                <a:lnTo>
                  <a:pt x="4302175" y="2985185"/>
                </a:lnTo>
                <a:lnTo>
                  <a:pt x="4302175" y="142684"/>
                </a:lnTo>
                <a:lnTo>
                  <a:pt x="4234980" y="142684"/>
                </a:lnTo>
                <a:lnTo>
                  <a:pt x="4234980" y="81445"/>
                </a:lnTo>
                <a:lnTo>
                  <a:pt x="4233513" y="73953"/>
                </a:lnTo>
                <a:lnTo>
                  <a:pt x="4229482" y="67911"/>
                </a:lnTo>
                <a:lnTo>
                  <a:pt x="4223444" y="63876"/>
                </a:lnTo>
                <a:lnTo>
                  <a:pt x="4215955" y="62407"/>
                </a:lnTo>
                <a:lnTo>
                  <a:pt x="4030421" y="62407"/>
                </a:lnTo>
                <a:lnTo>
                  <a:pt x="4022931" y="63876"/>
                </a:lnTo>
                <a:lnTo>
                  <a:pt x="4016894" y="67911"/>
                </a:lnTo>
                <a:lnTo>
                  <a:pt x="4012863" y="73953"/>
                </a:lnTo>
                <a:lnTo>
                  <a:pt x="4011396" y="81445"/>
                </a:lnTo>
                <a:lnTo>
                  <a:pt x="4011396" y="142684"/>
                </a:lnTo>
                <a:lnTo>
                  <a:pt x="3878186" y="142684"/>
                </a:lnTo>
                <a:lnTo>
                  <a:pt x="3878186" y="81445"/>
                </a:lnTo>
                <a:lnTo>
                  <a:pt x="3876717" y="73953"/>
                </a:lnTo>
                <a:lnTo>
                  <a:pt x="3872684" y="67911"/>
                </a:lnTo>
                <a:lnTo>
                  <a:pt x="3866645" y="63876"/>
                </a:lnTo>
                <a:lnTo>
                  <a:pt x="3859161" y="62407"/>
                </a:lnTo>
                <a:lnTo>
                  <a:pt x="3673627" y="62407"/>
                </a:lnTo>
                <a:lnTo>
                  <a:pt x="3666136" y="63876"/>
                </a:lnTo>
                <a:lnTo>
                  <a:pt x="3660093" y="67911"/>
                </a:lnTo>
                <a:lnTo>
                  <a:pt x="3656059" y="73953"/>
                </a:lnTo>
                <a:lnTo>
                  <a:pt x="3654590" y="81445"/>
                </a:lnTo>
                <a:lnTo>
                  <a:pt x="3654590" y="142684"/>
                </a:lnTo>
                <a:lnTo>
                  <a:pt x="3588588" y="142684"/>
                </a:lnTo>
                <a:lnTo>
                  <a:pt x="3588588" y="0"/>
                </a:lnTo>
                <a:close/>
              </a:path>
            </a:pathLst>
          </a:custGeom>
          <a:solidFill>
            <a:srgbClr val="FFD301"/>
          </a:solidFill>
        </p:spPr>
        <p:txBody>
          <a:bodyPr wrap="square" lIns="0" tIns="0" rIns="0" bIns="0" rtlCol="0"/>
          <a:lstStyle/>
          <a:p>
            <a:pPr algn="l" rtl="0"/>
            <a:endParaRPr dirty="0"/>
          </a:p>
        </p:txBody>
      </p:sp>
      <p:sp>
        <p:nvSpPr>
          <p:cNvPr id="11" name="object 11"/>
          <p:cNvSpPr txBox="1"/>
          <p:nvPr/>
        </p:nvSpPr>
        <p:spPr>
          <a:xfrm>
            <a:off x="3305336" y="5484977"/>
            <a:ext cx="987425" cy="238760"/>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LEGO Typewell Black"/>
                <a:cs typeface="LEGO Typewell Black"/>
              </a:rPr>
              <a:t>ACTIVITIES</a:t>
            </a:r>
            <a:endParaRPr sz="1400" dirty="0">
              <a:latin typeface="LEGO Typewell Black"/>
              <a:cs typeface="LEGO Typewell Black"/>
            </a:endParaRPr>
          </a:p>
        </p:txBody>
      </p:sp>
      <p:sp>
        <p:nvSpPr>
          <p:cNvPr id="12" name="object 12" descr="$PPTXTitle"/>
          <p:cNvSpPr txBox="1">
            <a:spLocks noGrp="1"/>
          </p:cNvSpPr>
          <p:nvPr>
            <p:ph type="title"/>
          </p:nvPr>
        </p:nvSpPr>
        <p:spPr>
          <a:xfrm>
            <a:off x="2037950" y="261289"/>
            <a:ext cx="3437254" cy="709930"/>
          </a:xfrm>
          <a:prstGeom prst="rect">
            <a:avLst/>
          </a:prstGeom>
        </p:spPr>
        <p:txBody>
          <a:bodyPr vert="horz" wrap="square" lIns="0" tIns="17780" rIns="0" bIns="0" rtlCol="0">
            <a:spAutoFit/>
          </a:bodyPr>
          <a:lstStyle/>
          <a:p>
            <a:pPr marL="12700" algn="ctr">
              <a:lnSpc>
                <a:spcPct val="100000"/>
              </a:lnSpc>
              <a:spcBef>
                <a:spcPts val="140"/>
              </a:spcBef>
            </a:pPr>
            <a:r>
              <a:rPr lang="en-US" sz="4450" spc="-105" dirty="0">
                <a:latin typeface="LEGO Typewell Black"/>
                <a:cs typeface="LEGO Typewell Black"/>
              </a:rPr>
              <a:t>  DAILY</a:t>
            </a:r>
            <a:r>
              <a:rPr lang="en-US" sz="4450" spc="-100" dirty="0">
                <a:latin typeface="LEGO Typewell Black"/>
                <a:cs typeface="LEGO Typewell Black"/>
              </a:rPr>
              <a:t> </a:t>
            </a:r>
            <a:r>
              <a:rPr lang="en-US" sz="4450" spc="-10" dirty="0">
                <a:latin typeface="LEGO Typewell Black"/>
                <a:cs typeface="LEGO Typewell Black"/>
              </a:rPr>
              <a:t>BRICK</a:t>
            </a:r>
            <a:endParaRPr lang="en-US" sz="4450" dirty="0">
              <a:latin typeface="LEGO Typewell Black"/>
              <a:cs typeface="LEGO Typewell Black"/>
            </a:endParaRPr>
          </a:p>
        </p:txBody>
      </p:sp>
      <p:sp>
        <p:nvSpPr>
          <p:cNvPr id="13" name="object 13"/>
          <p:cNvSpPr txBox="1"/>
          <p:nvPr/>
        </p:nvSpPr>
        <p:spPr>
          <a:xfrm>
            <a:off x="586661" y="2391301"/>
            <a:ext cx="2566035" cy="511175"/>
          </a:xfrm>
          <a:prstGeom prst="rect">
            <a:avLst/>
          </a:prstGeom>
        </p:spPr>
        <p:txBody>
          <a:bodyPr vert="horz" wrap="square" lIns="0" tIns="12700" rIns="0" bIns="0" rtlCol="0">
            <a:spAutoFit/>
          </a:bodyPr>
          <a:lstStyle/>
          <a:p>
            <a:pPr marL="1358900">
              <a:lnSpc>
                <a:spcPct val="100000"/>
              </a:lnSpc>
              <a:spcBef>
                <a:spcPts val="100"/>
              </a:spcBef>
            </a:pPr>
            <a:r>
              <a:rPr sz="1400" b="1" spc="-10" dirty="0">
                <a:solidFill>
                  <a:srgbClr val="FFFFFF"/>
                </a:solidFill>
                <a:latin typeface="LEGO Typewell Black"/>
                <a:cs typeface="LEGO Typewell Black"/>
              </a:rPr>
              <a:t>BON</a:t>
            </a:r>
            <a:r>
              <a:rPr sz="1400" b="1" spc="-45" dirty="0">
                <a:solidFill>
                  <a:srgbClr val="FFFFFF"/>
                </a:solidFill>
                <a:latin typeface="LEGO Typewell Black"/>
                <a:cs typeface="LEGO Typewell Black"/>
              </a:rPr>
              <a:t> </a:t>
            </a:r>
            <a:r>
              <a:rPr sz="1400" b="1" spc="-10" dirty="0">
                <a:solidFill>
                  <a:srgbClr val="FFFFFF"/>
                </a:solidFill>
                <a:latin typeface="LEGO Typewell Black"/>
                <a:cs typeface="LEGO Typewell Black"/>
              </a:rPr>
              <a:t>APPETIT!</a:t>
            </a:r>
            <a:endParaRPr sz="1400" dirty="0">
              <a:latin typeface="LEGO Typewell Black"/>
              <a:cs typeface="LEGO Typewell Black"/>
            </a:endParaRPr>
          </a:p>
          <a:p>
            <a:pPr marL="12700">
              <a:lnSpc>
                <a:spcPct val="100000"/>
              </a:lnSpc>
              <a:spcBef>
                <a:spcPts val="815"/>
              </a:spcBef>
            </a:pPr>
            <a:r>
              <a:rPr sz="1100" b="1" dirty="0">
                <a:solidFill>
                  <a:srgbClr val="006CB7"/>
                </a:solidFill>
                <a:latin typeface="LEGO Typewell"/>
                <a:cs typeface="LEGO Typewell"/>
              </a:rPr>
              <a:t>BRICKS</a:t>
            </a:r>
            <a:r>
              <a:rPr sz="1100" b="1" spc="20" dirty="0">
                <a:solidFill>
                  <a:srgbClr val="006CB7"/>
                </a:solidFill>
                <a:latin typeface="LEGO Typewell"/>
                <a:cs typeface="LEGO Typewell"/>
              </a:rPr>
              <a:t> </a:t>
            </a:r>
            <a:r>
              <a:rPr sz="1100" b="1" spc="-30" dirty="0">
                <a:solidFill>
                  <a:srgbClr val="006CB7"/>
                </a:solidFill>
                <a:latin typeface="LEGO Typewell"/>
                <a:cs typeface="LEGO Typewell"/>
              </a:rPr>
              <a:t>FAMILY</a:t>
            </a:r>
            <a:r>
              <a:rPr sz="1100" b="1" spc="-20" dirty="0">
                <a:solidFill>
                  <a:srgbClr val="006CB7"/>
                </a:solidFill>
                <a:latin typeface="LEGO Typewell"/>
                <a:cs typeface="LEGO Typewell"/>
              </a:rPr>
              <a:t> </a:t>
            </a:r>
            <a:r>
              <a:rPr sz="1100" b="1" spc="-10" dirty="0">
                <a:solidFill>
                  <a:srgbClr val="006CB7"/>
                </a:solidFill>
                <a:latin typeface="LEGO Typewell"/>
                <a:cs typeface="LEGO Typewell"/>
              </a:rPr>
              <a:t>RESTAURANT</a:t>
            </a:r>
            <a:endParaRPr sz="1100" dirty="0">
              <a:latin typeface="LEGO Typewell"/>
              <a:cs typeface="LEGO Typewell"/>
            </a:endParaRPr>
          </a:p>
        </p:txBody>
      </p:sp>
      <p:sp>
        <p:nvSpPr>
          <p:cNvPr id="14" name="object 14"/>
          <p:cNvSpPr txBox="1"/>
          <p:nvPr/>
        </p:nvSpPr>
        <p:spPr>
          <a:xfrm>
            <a:off x="2106792" y="2928480"/>
            <a:ext cx="984656" cy="362279"/>
          </a:xfrm>
          <a:prstGeom prst="rect">
            <a:avLst/>
          </a:prstGeom>
        </p:spPr>
        <p:txBody>
          <a:bodyPr vert="horz" wrap="square" lIns="0" tIns="15875" rIns="0" bIns="0" rtlCol="0">
            <a:spAutoFit/>
          </a:bodyPr>
          <a:lstStyle/>
          <a:p>
            <a:pPr marL="12700">
              <a:lnSpc>
                <a:spcPts val="1055"/>
              </a:lnSpc>
              <a:spcBef>
                <a:spcPts val="125"/>
              </a:spcBef>
            </a:pPr>
            <a:r>
              <a:rPr lang="en-US" sz="900" b="1" spc="-10" dirty="0">
                <a:solidFill>
                  <a:srgbClr val="DD1A21"/>
                </a:solidFill>
                <a:latin typeface="LEGO Typewell"/>
                <a:cs typeface="LEGO Typewell"/>
              </a:rPr>
              <a:t>            </a:t>
            </a:r>
            <a:r>
              <a:rPr sz="900" b="1" spc="-10" dirty="0">
                <a:solidFill>
                  <a:srgbClr val="DD1A21"/>
                </a:solidFill>
                <a:latin typeface="LEGO Typewell"/>
                <a:cs typeface="LEGO Typewell"/>
              </a:rPr>
              <a:t>LUNCH</a:t>
            </a:r>
            <a:endParaRPr sz="900" dirty="0">
              <a:latin typeface="LEGO Typewell"/>
              <a:cs typeface="LEGO Typewell"/>
            </a:endParaRPr>
          </a:p>
          <a:p>
            <a:pPr marL="12700">
              <a:lnSpc>
                <a:spcPts val="755"/>
              </a:lnSpc>
            </a:pPr>
            <a:r>
              <a:rPr sz="800" b="1" dirty="0">
                <a:solidFill>
                  <a:srgbClr val="1D1D1B"/>
                </a:solidFill>
                <a:latin typeface="LEGO Typewell"/>
                <a:cs typeface="LEGO Typewell"/>
              </a:rPr>
              <a:t>1</a:t>
            </a:r>
            <a:r>
              <a:rPr lang="en-US" sz="800" b="1" dirty="0">
                <a:solidFill>
                  <a:srgbClr val="1D1D1B"/>
                </a:solidFill>
                <a:latin typeface="LEGO Typewell"/>
                <a:cs typeface="LEGO Typewell"/>
              </a:rPr>
              <a:t>1</a:t>
            </a:r>
            <a:r>
              <a:rPr sz="800" b="1" dirty="0">
                <a:solidFill>
                  <a:srgbClr val="1D1D1B"/>
                </a:solidFill>
                <a:latin typeface="LEGO Typewell"/>
                <a:cs typeface="LEGO Typewell"/>
              </a:rPr>
              <a:t>:</a:t>
            </a:r>
            <a:r>
              <a:rPr lang="en-US" sz="800" b="1" dirty="0">
                <a:solidFill>
                  <a:srgbClr val="1D1D1B"/>
                </a:solidFill>
                <a:latin typeface="LEGO Typewell"/>
                <a:cs typeface="LEGO Typewell"/>
              </a:rPr>
              <a:t>3</a:t>
            </a:r>
            <a:r>
              <a:rPr sz="800" b="1" dirty="0">
                <a:solidFill>
                  <a:srgbClr val="1D1D1B"/>
                </a:solidFill>
                <a:latin typeface="LEGO Typewell"/>
                <a:cs typeface="LEGO Typewell"/>
              </a:rPr>
              <a:t>0 </a:t>
            </a:r>
            <a:r>
              <a:rPr lang="en-US" sz="800" b="1" dirty="0">
                <a:solidFill>
                  <a:srgbClr val="1D1D1B"/>
                </a:solidFill>
                <a:latin typeface="LEGO Typewell"/>
                <a:cs typeface="LEGO Typewell"/>
              </a:rPr>
              <a:t>A</a:t>
            </a:r>
            <a:r>
              <a:rPr sz="800" b="1" dirty="0">
                <a:solidFill>
                  <a:srgbClr val="1D1D1B"/>
                </a:solidFill>
                <a:latin typeface="LEGO Typewell"/>
                <a:cs typeface="LEGO Typewell"/>
              </a:rPr>
              <a:t>M –</a:t>
            </a:r>
            <a:r>
              <a:rPr sz="800" b="1" spc="5" dirty="0">
                <a:solidFill>
                  <a:srgbClr val="1D1D1B"/>
                </a:solidFill>
                <a:latin typeface="LEGO Typewell"/>
                <a:cs typeface="LEGO Typewell"/>
              </a:rPr>
              <a:t> </a:t>
            </a:r>
            <a:r>
              <a:rPr sz="800" b="1" dirty="0">
                <a:solidFill>
                  <a:srgbClr val="1D1D1B"/>
                </a:solidFill>
                <a:latin typeface="LEGO Typewell"/>
                <a:cs typeface="LEGO Typewell"/>
              </a:rPr>
              <a:t>0</a:t>
            </a:r>
            <a:r>
              <a:rPr lang="en-US" sz="800" b="1" dirty="0">
                <a:solidFill>
                  <a:srgbClr val="1D1D1B"/>
                </a:solidFill>
                <a:latin typeface="LEGO Typewell"/>
                <a:cs typeface="LEGO Typewell"/>
              </a:rPr>
              <a:t>5</a:t>
            </a:r>
            <a:r>
              <a:rPr sz="800" b="1" dirty="0">
                <a:solidFill>
                  <a:srgbClr val="1D1D1B"/>
                </a:solidFill>
                <a:latin typeface="LEGO Typewell"/>
                <a:cs typeface="LEGO Typewell"/>
              </a:rPr>
              <a:t>:</a:t>
            </a:r>
            <a:r>
              <a:rPr lang="en-US" sz="800" b="1" dirty="0">
                <a:solidFill>
                  <a:srgbClr val="1D1D1B"/>
                </a:solidFill>
                <a:latin typeface="LEGO Typewell"/>
                <a:cs typeface="LEGO Typewell"/>
              </a:rPr>
              <a:t>3</a:t>
            </a:r>
            <a:r>
              <a:rPr sz="800" b="1" dirty="0">
                <a:solidFill>
                  <a:srgbClr val="1D1D1B"/>
                </a:solidFill>
                <a:latin typeface="LEGO Typewell"/>
                <a:cs typeface="LEGO Typewell"/>
              </a:rPr>
              <a:t>0 </a:t>
            </a:r>
            <a:r>
              <a:rPr sz="800" b="1" spc="-25" dirty="0">
                <a:solidFill>
                  <a:srgbClr val="1D1D1B"/>
                </a:solidFill>
                <a:latin typeface="LEGO Typewell"/>
                <a:cs typeface="LEGO Typewell"/>
              </a:rPr>
              <a:t>PM</a:t>
            </a:r>
            <a:endParaRPr lang="en-US" sz="800" b="1" spc="-25" dirty="0">
              <a:solidFill>
                <a:srgbClr val="1D1D1B"/>
              </a:solidFill>
              <a:latin typeface="LEGO Typewell"/>
              <a:cs typeface="LEGO Typewell"/>
            </a:endParaRPr>
          </a:p>
          <a:p>
            <a:pPr marL="12700">
              <a:lnSpc>
                <a:spcPts val="755"/>
              </a:lnSpc>
            </a:pPr>
            <a:r>
              <a:rPr lang="en-AE" sz="800" b="1" spc="-25" dirty="0">
                <a:solidFill>
                  <a:srgbClr val="1D1D1B"/>
                </a:solidFill>
                <a:latin typeface="LEGO Typewell"/>
                <a:cs typeface="LEGO Typewell"/>
              </a:rPr>
              <a:t>             (Ala Carte)</a:t>
            </a:r>
          </a:p>
        </p:txBody>
      </p:sp>
      <p:sp>
        <p:nvSpPr>
          <p:cNvPr id="15" name="object 15"/>
          <p:cNvSpPr txBox="1"/>
          <p:nvPr/>
        </p:nvSpPr>
        <p:spPr>
          <a:xfrm>
            <a:off x="3183805" y="2928480"/>
            <a:ext cx="1687273" cy="466346"/>
          </a:xfrm>
          <a:prstGeom prst="rect">
            <a:avLst/>
          </a:prstGeom>
        </p:spPr>
        <p:txBody>
          <a:bodyPr vert="horz" wrap="square" lIns="0" tIns="15875" rIns="0" bIns="0" rtlCol="0">
            <a:spAutoFit/>
          </a:bodyPr>
          <a:lstStyle/>
          <a:p>
            <a:pPr marL="12700">
              <a:lnSpc>
                <a:spcPts val="1055"/>
              </a:lnSpc>
              <a:spcBef>
                <a:spcPts val="125"/>
              </a:spcBef>
            </a:pPr>
            <a:r>
              <a:rPr lang="en-US" sz="900" b="1" spc="-10" dirty="0">
                <a:solidFill>
                  <a:srgbClr val="DD1A21"/>
                </a:solidFill>
                <a:latin typeface="LEGO Typewell"/>
                <a:cs typeface="LEGO Typewell"/>
              </a:rPr>
              <a:t>                   </a:t>
            </a:r>
            <a:r>
              <a:rPr sz="900" b="1" spc="-10" dirty="0">
                <a:solidFill>
                  <a:srgbClr val="DD1A21"/>
                </a:solidFill>
                <a:latin typeface="LEGO Typewell"/>
                <a:cs typeface="LEGO Typewell"/>
              </a:rPr>
              <a:t>DINNER</a:t>
            </a:r>
            <a:endParaRPr lang="en-AE" sz="800" b="1" dirty="0">
              <a:solidFill>
                <a:srgbClr val="1D1D1B"/>
              </a:solidFill>
              <a:latin typeface="LEGO Typewell"/>
              <a:cs typeface="LEGO Typewell"/>
            </a:endParaRPr>
          </a:p>
          <a:p>
            <a:pPr marL="12700">
              <a:lnSpc>
                <a:spcPts val="755"/>
              </a:lnSpc>
            </a:pPr>
            <a:r>
              <a:rPr lang="en-US" sz="800" b="1" spc="-25" dirty="0">
                <a:solidFill>
                  <a:srgbClr val="1D1D1B"/>
                </a:solidFill>
                <a:latin typeface="LEGO Typewell"/>
                <a:cs typeface="LEGO Typewell"/>
              </a:rPr>
              <a:t>05:30 PM – 10:00  PM (Set menu) </a:t>
            </a:r>
            <a:endParaRPr lang="en-US" sz="800" b="1" dirty="0">
              <a:latin typeface="LEGO Typewell"/>
              <a:cs typeface="LEGO Typewell"/>
            </a:endParaRPr>
          </a:p>
          <a:p>
            <a:pPr marL="12700">
              <a:lnSpc>
                <a:spcPts val="755"/>
              </a:lnSpc>
            </a:pPr>
            <a:r>
              <a:rPr lang="en-AE" sz="800" b="1" dirty="0">
                <a:solidFill>
                  <a:srgbClr val="1D1D1B"/>
                </a:solidFill>
                <a:latin typeface="LEGO Typewell"/>
                <a:cs typeface="LEGO Typewell"/>
              </a:rPr>
              <a:t>09:30 PM – Last food order</a:t>
            </a:r>
          </a:p>
          <a:p>
            <a:pPr marL="12700">
              <a:lnSpc>
                <a:spcPts val="755"/>
              </a:lnSpc>
            </a:pPr>
            <a:endParaRPr lang="en-AE" sz="800" b="1" dirty="0">
              <a:solidFill>
                <a:srgbClr val="1D1D1B"/>
              </a:solidFill>
              <a:latin typeface="LEGO Typewell"/>
              <a:cs typeface="LEGO Typewell"/>
            </a:endParaRPr>
          </a:p>
        </p:txBody>
      </p:sp>
      <p:sp>
        <p:nvSpPr>
          <p:cNvPr id="16" name="object 16"/>
          <p:cNvSpPr/>
          <p:nvPr/>
        </p:nvSpPr>
        <p:spPr>
          <a:xfrm>
            <a:off x="4791098" y="2236766"/>
            <a:ext cx="2159000" cy="2994025"/>
          </a:xfrm>
          <a:custGeom>
            <a:avLst/>
            <a:gdLst/>
            <a:ahLst/>
            <a:cxnLst/>
            <a:rect l="l" t="t" r="r" b="b"/>
            <a:pathLst>
              <a:path w="2159000" h="2994025">
                <a:moveTo>
                  <a:pt x="1440294" y="0"/>
                </a:moveTo>
                <a:lnTo>
                  <a:pt x="0" y="0"/>
                </a:lnTo>
                <a:lnTo>
                  <a:pt x="0" y="2993529"/>
                </a:lnTo>
                <a:lnTo>
                  <a:pt x="1830552" y="2993529"/>
                </a:lnTo>
                <a:lnTo>
                  <a:pt x="1878951" y="2989963"/>
                </a:lnTo>
                <a:lnTo>
                  <a:pt x="1925174" y="2979605"/>
                </a:lnTo>
                <a:lnTo>
                  <a:pt x="1968709" y="2962970"/>
                </a:lnTo>
                <a:lnTo>
                  <a:pt x="2009042" y="2940569"/>
                </a:lnTo>
                <a:lnTo>
                  <a:pt x="2045662" y="2912915"/>
                </a:lnTo>
                <a:lnTo>
                  <a:pt x="2078055" y="2880522"/>
                </a:lnTo>
                <a:lnTo>
                  <a:pt x="2105709" y="2843902"/>
                </a:lnTo>
                <a:lnTo>
                  <a:pt x="2128110" y="2803568"/>
                </a:lnTo>
                <a:lnTo>
                  <a:pt x="2144745" y="2760034"/>
                </a:lnTo>
                <a:lnTo>
                  <a:pt x="2155103" y="2713811"/>
                </a:lnTo>
                <a:lnTo>
                  <a:pt x="2158669" y="2665412"/>
                </a:lnTo>
                <a:lnTo>
                  <a:pt x="2158644" y="471195"/>
                </a:lnTo>
                <a:lnTo>
                  <a:pt x="2155077" y="422810"/>
                </a:lnTo>
                <a:lnTo>
                  <a:pt x="2144720" y="376625"/>
                </a:lnTo>
                <a:lnTo>
                  <a:pt x="2128084" y="333147"/>
                </a:lnTo>
                <a:lnTo>
                  <a:pt x="2105683" y="292884"/>
                </a:lnTo>
                <a:lnTo>
                  <a:pt x="2078029" y="256343"/>
                </a:lnTo>
                <a:lnTo>
                  <a:pt x="2045635" y="224031"/>
                </a:lnTo>
                <a:lnTo>
                  <a:pt x="2009014" y="196456"/>
                </a:lnTo>
                <a:lnTo>
                  <a:pt x="1968678" y="174125"/>
                </a:lnTo>
                <a:lnTo>
                  <a:pt x="1925141" y="157547"/>
                </a:lnTo>
                <a:lnTo>
                  <a:pt x="1878916" y="147227"/>
                </a:lnTo>
                <a:lnTo>
                  <a:pt x="1830514" y="143675"/>
                </a:lnTo>
                <a:lnTo>
                  <a:pt x="1731797" y="143675"/>
                </a:lnTo>
                <a:lnTo>
                  <a:pt x="1731797" y="82003"/>
                </a:lnTo>
                <a:lnTo>
                  <a:pt x="1730319" y="74460"/>
                </a:lnTo>
                <a:lnTo>
                  <a:pt x="1726260" y="68378"/>
                </a:lnTo>
                <a:lnTo>
                  <a:pt x="1720181" y="64317"/>
                </a:lnTo>
                <a:lnTo>
                  <a:pt x="1712645" y="62839"/>
                </a:lnTo>
                <a:lnTo>
                  <a:pt x="1525828" y="62839"/>
                </a:lnTo>
                <a:lnTo>
                  <a:pt x="1518287" y="64317"/>
                </a:lnTo>
                <a:lnTo>
                  <a:pt x="1512209" y="68378"/>
                </a:lnTo>
                <a:lnTo>
                  <a:pt x="1508153" y="74460"/>
                </a:lnTo>
                <a:lnTo>
                  <a:pt x="1506677" y="82003"/>
                </a:lnTo>
                <a:lnTo>
                  <a:pt x="1506677" y="143675"/>
                </a:lnTo>
                <a:lnTo>
                  <a:pt x="1440294" y="143675"/>
                </a:lnTo>
                <a:lnTo>
                  <a:pt x="1440294" y="0"/>
                </a:lnTo>
                <a:close/>
              </a:path>
            </a:pathLst>
          </a:custGeom>
          <a:solidFill>
            <a:srgbClr val="DD1A21"/>
          </a:solidFill>
        </p:spPr>
        <p:txBody>
          <a:bodyPr wrap="square" lIns="0" tIns="0" rIns="0" bIns="0" rtlCol="0"/>
          <a:lstStyle/>
          <a:p>
            <a:pPr algn="l" rtl="0"/>
            <a:endParaRPr dirty="0"/>
          </a:p>
        </p:txBody>
      </p:sp>
      <p:sp>
        <p:nvSpPr>
          <p:cNvPr id="21" name="object 21"/>
          <p:cNvSpPr txBox="1"/>
          <p:nvPr/>
        </p:nvSpPr>
        <p:spPr>
          <a:xfrm>
            <a:off x="5921783" y="5792730"/>
            <a:ext cx="974558" cy="658257"/>
          </a:xfrm>
          <a:prstGeom prst="rect">
            <a:avLst/>
          </a:prstGeom>
        </p:spPr>
        <p:txBody>
          <a:bodyPr vert="horz" wrap="square" lIns="0" tIns="12065" rIns="0" bIns="0" rtlCol="0">
            <a:spAutoFit/>
          </a:bodyPr>
          <a:lstStyle/>
          <a:p>
            <a:pPr marL="14604" marR="5080" indent="-2540">
              <a:lnSpc>
                <a:spcPct val="101299"/>
              </a:lnSpc>
              <a:spcBef>
                <a:spcPts val="95"/>
              </a:spcBef>
            </a:pPr>
            <a:r>
              <a:rPr sz="1100" b="1" dirty="0">
                <a:solidFill>
                  <a:srgbClr val="FFFF00"/>
                </a:solidFill>
                <a:latin typeface="LEGO Typewell"/>
                <a:cs typeface="LEGO Typewell"/>
              </a:rPr>
              <a:t>HOTEL</a:t>
            </a:r>
            <a:r>
              <a:rPr sz="1100" b="1" spc="-35" dirty="0">
                <a:solidFill>
                  <a:srgbClr val="FFFF00"/>
                </a:solidFill>
                <a:latin typeface="LEGO Typewell"/>
                <a:cs typeface="LEGO Typewell"/>
              </a:rPr>
              <a:t> </a:t>
            </a:r>
            <a:r>
              <a:rPr sz="1100" b="1" spc="-25" dirty="0">
                <a:solidFill>
                  <a:srgbClr val="FFFF00"/>
                </a:solidFill>
                <a:latin typeface="LEGO Typewell"/>
                <a:cs typeface="LEGO Typewell"/>
              </a:rPr>
              <a:t>PLAY</a:t>
            </a:r>
            <a:r>
              <a:rPr sz="1100" b="1" spc="-10" dirty="0">
                <a:solidFill>
                  <a:srgbClr val="FFFF00"/>
                </a:solidFill>
                <a:latin typeface="LEGO Typewell"/>
                <a:cs typeface="LEGO Typewell"/>
              </a:rPr>
              <a:t> STRUCTURE</a:t>
            </a:r>
            <a:endParaRPr lang="en-US" sz="1100" b="1" dirty="0">
              <a:solidFill>
                <a:srgbClr val="FFFF00"/>
              </a:solidFill>
              <a:latin typeface="LEGO Typewell"/>
              <a:cs typeface="LEGO Typewell"/>
            </a:endParaRPr>
          </a:p>
          <a:p>
            <a:pPr marL="14604" marR="5080" indent="-2540">
              <a:lnSpc>
                <a:spcPct val="101299"/>
              </a:lnSpc>
              <a:spcBef>
                <a:spcPts val="95"/>
              </a:spcBef>
            </a:pPr>
            <a:r>
              <a:rPr lang="en-AE" sz="1100" b="1" spc="-10" dirty="0">
                <a:solidFill>
                  <a:srgbClr val="F5F5F5"/>
                </a:solidFill>
                <a:latin typeface="LEGO Typewell"/>
                <a:cs typeface="LEGO Typewell"/>
              </a:rPr>
              <a:t>     </a:t>
            </a:r>
            <a:r>
              <a:rPr sz="800" b="1" spc="-10" dirty="0">
                <a:solidFill>
                  <a:srgbClr val="F5F5F5"/>
                </a:solidFill>
                <a:latin typeface="LEGO Typewell"/>
                <a:cs typeface="LEGO Typewell"/>
              </a:rPr>
              <a:t>LOBBY</a:t>
            </a:r>
            <a:r>
              <a:rPr sz="800" b="1" spc="-45" dirty="0">
                <a:solidFill>
                  <a:srgbClr val="F5F5F5"/>
                </a:solidFill>
                <a:latin typeface="LEGO Typewell"/>
                <a:cs typeface="LEGO Typewell"/>
              </a:rPr>
              <a:t> </a:t>
            </a:r>
            <a:r>
              <a:rPr sz="800" b="1" spc="-20" dirty="0">
                <a:solidFill>
                  <a:srgbClr val="F5F5F5"/>
                </a:solidFill>
                <a:latin typeface="LEGO Typewell"/>
                <a:cs typeface="LEGO Typewell"/>
              </a:rPr>
              <a:t>AREA</a:t>
            </a:r>
            <a:r>
              <a:rPr sz="800" b="1" spc="500" dirty="0">
                <a:solidFill>
                  <a:srgbClr val="F5F5F5"/>
                </a:solidFill>
                <a:latin typeface="LEGO Typewell"/>
                <a:cs typeface="LEGO Typewell"/>
              </a:rPr>
              <a:t> </a:t>
            </a:r>
            <a:r>
              <a:rPr sz="800" b="1" dirty="0">
                <a:solidFill>
                  <a:srgbClr val="FFFF00"/>
                </a:solidFill>
                <a:latin typeface="LEGO Typewell"/>
                <a:cs typeface="LEGO Typewell"/>
              </a:rPr>
              <a:t>08:00</a:t>
            </a:r>
            <a:r>
              <a:rPr sz="800" b="1" spc="-20" dirty="0">
                <a:solidFill>
                  <a:srgbClr val="FFFF00"/>
                </a:solidFill>
                <a:latin typeface="LEGO Typewell"/>
                <a:cs typeface="LEGO Typewell"/>
              </a:rPr>
              <a:t> </a:t>
            </a:r>
            <a:r>
              <a:rPr sz="800" b="1" dirty="0">
                <a:solidFill>
                  <a:srgbClr val="FFFF00"/>
                </a:solidFill>
                <a:latin typeface="LEGO Typewell"/>
                <a:cs typeface="LEGO Typewell"/>
              </a:rPr>
              <a:t>AM</a:t>
            </a:r>
            <a:r>
              <a:rPr sz="800" b="1" spc="10" dirty="0">
                <a:solidFill>
                  <a:srgbClr val="FFFF00"/>
                </a:solidFill>
                <a:latin typeface="LEGO Typewell"/>
                <a:cs typeface="LEGO Typewell"/>
              </a:rPr>
              <a:t> </a:t>
            </a:r>
            <a:r>
              <a:rPr sz="800" b="1" dirty="0">
                <a:solidFill>
                  <a:srgbClr val="FFFF00"/>
                </a:solidFill>
                <a:latin typeface="LEGO Typewell"/>
                <a:cs typeface="LEGO Typewell"/>
              </a:rPr>
              <a:t>–</a:t>
            </a:r>
            <a:r>
              <a:rPr sz="800" b="1" spc="5" dirty="0">
                <a:solidFill>
                  <a:srgbClr val="FFFF00"/>
                </a:solidFill>
                <a:latin typeface="LEGO Typewell"/>
                <a:cs typeface="LEGO Typewell"/>
              </a:rPr>
              <a:t> </a:t>
            </a:r>
            <a:r>
              <a:rPr sz="800" b="1" dirty="0">
                <a:solidFill>
                  <a:srgbClr val="FFFF00"/>
                </a:solidFill>
                <a:latin typeface="LEGO Typewell"/>
                <a:cs typeface="LEGO Typewell"/>
              </a:rPr>
              <a:t>10:00</a:t>
            </a:r>
            <a:r>
              <a:rPr sz="800" b="1" spc="5" dirty="0">
                <a:solidFill>
                  <a:srgbClr val="FFFF00"/>
                </a:solidFill>
                <a:latin typeface="LEGO Typewell"/>
                <a:cs typeface="LEGO Typewell"/>
              </a:rPr>
              <a:t> </a:t>
            </a:r>
            <a:r>
              <a:rPr sz="800" b="1" spc="-25" dirty="0">
                <a:solidFill>
                  <a:srgbClr val="FFFF00"/>
                </a:solidFill>
                <a:latin typeface="LEGO Typewell"/>
                <a:cs typeface="LEGO Typewell"/>
              </a:rPr>
              <a:t>PM</a:t>
            </a:r>
            <a:endParaRPr sz="800" b="1" dirty="0">
              <a:solidFill>
                <a:srgbClr val="FFFF00"/>
              </a:solidFill>
              <a:latin typeface="LEGO Typewell"/>
              <a:cs typeface="LEGO Typewell"/>
            </a:endParaRPr>
          </a:p>
        </p:txBody>
      </p:sp>
      <p:sp>
        <p:nvSpPr>
          <p:cNvPr id="22" name="object 22"/>
          <p:cNvSpPr txBox="1"/>
          <p:nvPr/>
        </p:nvSpPr>
        <p:spPr>
          <a:xfrm>
            <a:off x="521679" y="5792730"/>
            <a:ext cx="1405890" cy="549702"/>
          </a:xfrm>
          <a:prstGeom prst="rect">
            <a:avLst/>
          </a:prstGeom>
        </p:spPr>
        <p:txBody>
          <a:bodyPr vert="horz" wrap="square" lIns="0" tIns="12065" rIns="0" bIns="0" rtlCol="0">
            <a:spAutoFit/>
          </a:bodyPr>
          <a:lstStyle/>
          <a:p>
            <a:pPr marL="12700" marR="5080" algn="ctr">
              <a:lnSpc>
                <a:spcPct val="125699"/>
              </a:lnSpc>
              <a:spcBef>
                <a:spcPts val="70"/>
              </a:spcBef>
            </a:pPr>
            <a:r>
              <a:rPr lang="en-US" sz="1100" b="1" dirty="0">
                <a:solidFill>
                  <a:srgbClr val="FFFF00"/>
                </a:solidFill>
                <a:latin typeface="LEGO Typewell"/>
                <a:cs typeface="LEGO Typewell"/>
              </a:rPr>
              <a:t>Movie Madness</a:t>
            </a:r>
            <a:r>
              <a:rPr lang="en-US" sz="800" b="1" dirty="0">
                <a:solidFill>
                  <a:srgbClr val="F5F5F5"/>
                </a:solidFill>
                <a:latin typeface="LEGO Typewell"/>
                <a:cs typeface="LEGO Typewell"/>
              </a:rPr>
              <a:t> </a:t>
            </a:r>
          </a:p>
          <a:p>
            <a:pPr marL="12700" marR="5080" algn="ctr">
              <a:lnSpc>
                <a:spcPct val="125699"/>
              </a:lnSpc>
              <a:spcBef>
                <a:spcPts val="70"/>
              </a:spcBef>
            </a:pPr>
            <a:r>
              <a:rPr lang="en-US" sz="800" b="1" dirty="0">
                <a:solidFill>
                  <a:schemeClr val="bg1"/>
                </a:solidFill>
                <a:latin typeface="LEGO Typewell"/>
                <a:cs typeface="LEGO Typewell"/>
              </a:rPr>
              <a:t>(FUNZONE)</a:t>
            </a:r>
          </a:p>
          <a:p>
            <a:pPr marL="12700" marR="5080" algn="ctr">
              <a:lnSpc>
                <a:spcPct val="125699"/>
              </a:lnSpc>
              <a:spcBef>
                <a:spcPts val="70"/>
              </a:spcBef>
            </a:pPr>
            <a:r>
              <a:rPr lang="en-US" sz="800" b="1" spc="5" dirty="0">
                <a:solidFill>
                  <a:srgbClr val="FFFF00"/>
                </a:solidFill>
                <a:latin typeface="LEGO Typewell"/>
                <a:cs typeface="LEGO Typewell"/>
              </a:rPr>
              <a:t>07:30 </a:t>
            </a:r>
            <a:r>
              <a:rPr sz="800" b="1" dirty="0">
                <a:solidFill>
                  <a:srgbClr val="FFFF00"/>
                </a:solidFill>
                <a:latin typeface="LEGO Typewell"/>
                <a:cs typeface="LEGO Typewell"/>
              </a:rPr>
              <a:t>PM</a:t>
            </a:r>
          </a:p>
        </p:txBody>
      </p:sp>
      <p:sp>
        <p:nvSpPr>
          <p:cNvPr id="23" name="object 23"/>
          <p:cNvSpPr txBox="1"/>
          <p:nvPr/>
        </p:nvSpPr>
        <p:spPr>
          <a:xfrm>
            <a:off x="2102984" y="5792730"/>
            <a:ext cx="1665863" cy="635559"/>
          </a:xfrm>
          <a:prstGeom prst="rect">
            <a:avLst/>
          </a:prstGeom>
        </p:spPr>
        <p:txBody>
          <a:bodyPr vert="horz" wrap="square" lIns="0" tIns="12065" rIns="0" bIns="0" rtlCol="0">
            <a:spAutoFit/>
          </a:bodyPr>
          <a:lstStyle/>
          <a:p>
            <a:pPr marL="267335" marR="241300" algn="ctr">
              <a:lnSpc>
                <a:spcPct val="101299"/>
              </a:lnSpc>
              <a:spcBef>
                <a:spcPts val="95"/>
              </a:spcBef>
            </a:pPr>
            <a:r>
              <a:rPr sz="1100" b="1" spc="-10" dirty="0">
                <a:solidFill>
                  <a:srgbClr val="FFFF00"/>
                </a:solidFill>
                <a:latin typeface="LEGO Typewell"/>
                <a:cs typeface="LEGO Typewell"/>
              </a:rPr>
              <a:t>SWIMMING </a:t>
            </a:r>
            <a:r>
              <a:rPr sz="1100" b="1" spc="-20" dirty="0">
                <a:solidFill>
                  <a:srgbClr val="FFFF00"/>
                </a:solidFill>
                <a:latin typeface="LEGO Typewell"/>
                <a:cs typeface="LEGO Typewell"/>
              </a:rPr>
              <a:t>POOL</a:t>
            </a:r>
            <a:endParaRPr sz="1100" dirty="0">
              <a:solidFill>
                <a:srgbClr val="FFFF00"/>
              </a:solidFill>
              <a:latin typeface="LEGO Typewell"/>
              <a:cs typeface="LEGO Typewell"/>
            </a:endParaRPr>
          </a:p>
          <a:p>
            <a:pPr marL="12700" marR="5080" indent="18415" algn="ctr">
              <a:lnSpc>
                <a:spcPct val="125699"/>
              </a:lnSpc>
              <a:spcBef>
                <a:spcPts val="70"/>
              </a:spcBef>
            </a:pPr>
            <a:r>
              <a:rPr lang="en-US" sz="800" b="1" dirty="0">
                <a:solidFill>
                  <a:srgbClr val="F5F5F5"/>
                </a:solidFill>
                <a:latin typeface="LEGO Typewell"/>
                <a:cs typeface="LEGO Typewell"/>
              </a:rPr>
              <a:t>EXIT</a:t>
            </a:r>
            <a:r>
              <a:rPr lang="en-US" sz="800" b="1" spc="-20" dirty="0">
                <a:solidFill>
                  <a:srgbClr val="F5F5F5"/>
                </a:solidFill>
                <a:latin typeface="LEGO Typewell"/>
                <a:cs typeface="LEGO Typewell"/>
              </a:rPr>
              <a:t> </a:t>
            </a:r>
            <a:r>
              <a:rPr lang="en-US" sz="800" b="1" dirty="0">
                <a:solidFill>
                  <a:srgbClr val="F5F5F5"/>
                </a:solidFill>
                <a:latin typeface="LEGO Typewell"/>
                <a:cs typeface="LEGO Typewell"/>
              </a:rPr>
              <a:t>BEHIND </a:t>
            </a:r>
            <a:r>
              <a:rPr lang="en-US" sz="800" b="1" spc="-20" dirty="0">
                <a:solidFill>
                  <a:srgbClr val="F5F5F5"/>
                </a:solidFill>
                <a:latin typeface="LEGO Typewell"/>
                <a:cs typeface="LEGO Typewell"/>
              </a:rPr>
              <a:t>PLAY</a:t>
            </a:r>
            <a:r>
              <a:rPr lang="en-US" sz="800" b="1" spc="-25" dirty="0">
                <a:solidFill>
                  <a:srgbClr val="F5F5F5"/>
                </a:solidFill>
                <a:latin typeface="LEGO Typewell"/>
                <a:cs typeface="LEGO Typewell"/>
              </a:rPr>
              <a:t> </a:t>
            </a:r>
            <a:r>
              <a:rPr lang="en-US" sz="800" b="1" spc="-10" dirty="0">
                <a:solidFill>
                  <a:srgbClr val="F5F5F5"/>
                </a:solidFill>
                <a:latin typeface="LEGO Typewell"/>
                <a:cs typeface="LEGO Typewell"/>
              </a:rPr>
              <a:t>STRUCTURE</a:t>
            </a:r>
            <a:r>
              <a:rPr lang="en-US" sz="800" b="1" spc="500" dirty="0">
                <a:solidFill>
                  <a:srgbClr val="F5F5F5"/>
                </a:solidFill>
                <a:latin typeface="LEGO Typewell"/>
                <a:cs typeface="LEGO Typewell"/>
              </a:rPr>
              <a:t> </a:t>
            </a:r>
            <a:r>
              <a:rPr lang="en-US" sz="800" b="1" spc="-10" dirty="0">
                <a:solidFill>
                  <a:srgbClr val="FFD301"/>
                </a:solidFill>
                <a:latin typeface="LEGO Typewell"/>
                <a:cs typeface="LEGO Typewell"/>
              </a:rPr>
              <a:t>       </a:t>
            </a:r>
            <a:r>
              <a:rPr lang="en-US" sz="800" b="1" spc="5" dirty="0">
                <a:solidFill>
                  <a:srgbClr val="FFD301"/>
                </a:solidFill>
                <a:latin typeface="LEGO Typewell"/>
                <a:cs typeface="LEGO Typewell"/>
              </a:rPr>
              <a:t> </a:t>
            </a:r>
            <a:r>
              <a:rPr lang="en-US" sz="800" b="1" spc="5" dirty="0">
                <a:solidFill>
                  <a:srgbClr val="FFFF00"/>
                </a:solidFill>
                <a:latin typeface="LEGO Typewell"/>
                <a:cs typeface="LEGO Typewell"/>
              </a:rPr>
              <a:t>10:00 </a:t>
            </a:r>
            <a:r>
              <a:rPr lang="en-US" sz="800" b="1" dirty="0">
                <a:solidFill>
                  <a:srgbClr val="FFFF00"/>
                </a:solidFill>
                <a:latin typeface="LEGO Typewell"/>
                <a:cs typeface="LEGO Typewell"/>
              </a:rPr>
              <a:t>AM</a:t>
            </a:r>
            <a:r>
              <a:rPr lang="en-US" sz="800" b="1" spc="10" dirty="0">
                <a:solidFill>
                  <a:srgbClr val="FFFF00"/>
                </a:solidFill>
                <a:latin typeface="LEGO Typewell"/>
                <a:cs typeface="LEGO Typewell"/>
              </a:rPr>
              <a:t> </a:t>
            </a:r>
            <a:r>
              <a:rPr lang="en-US" sz="800" b="1" dirty="0">
                <a:solidFill>
                  <a:srgbClr val="FFFF00"/>
                </a:solidFill>
                <a:latin typeface="LEGO Typewell"/>
                <a:cs typeface="LEGO Typewell"/>
              </a:rPr>
              <a:t>–</a:t>
            </a:r>
            <a:r>
              <a:rPr lang="en-US" sz="800" b="1" spc="5" dirty="0">
                <a:solidFill>
                  <a:srgbClr val="FFFF00"/>
                </a:solidFill>
                <a:latin typeface="LEGO Typewell"/>
                <a:cs typeface="LEGO Typewell"/>
              </a:rPr>
              <a:t> 06</a:t>
            </a:r>
            <a:r>
              <a:rPr lang="en-US" sz="800" b="1" dirty="0">
                <a:solidFill>
                  <a:srgbClr val="FFFF00"/>
                </a:solidFill>
                <a:latin typeface="LEGO Typewell"/>
                <a:cs typeface="LEGO Typewell"/>
              </a:rPr>
              <a:t>:00</a:t>
            </a:r>
            <a:r>
              <a:rPr lang="en-US" sz="800" b="1" spc="10" dirty="0">
                <a:solidFill>
                  <a:srgbClr val="FFFF00"/>
                </a:solidFill>
                <a:latin typeface="LEGO Typewell"/>
                <a:cs typeface="LEGO Typewell"/>
              </a:rPr>
              <a:t> </a:t>
            </a:r>
            <a:r>
              <a:rPr lang="en-US" sz="800" b="1" spc="-25" dirty="0">
                <a:solidFill>
                  <a:srgbClr val="FFFF00"/>
                </a:solidFill>
                <a:latin typeface="LEGO Typewell"/>
                <a:cs typeface="LEGO Typewell"/>
              </a:rPr>
              <a:t>PM</a:t>
            </a:r>
            <a:endParaRPr lang="en-US" sz="800" b="1" dirty="0">
              <a:solidFill>
                <a:srgbClr val="FFFF00"/>
              </a:solidFill>
              <a:latin typeface="LEGO Typewell"/>
              <a:cs typeface="LEGO Typewell"/>
            </a:endParaRPr>
          </a:p>
          <a:p>
            <a:pPr marL="12700" marR="5080" indent="18415" algn="ctr">
              <a:lnSpc>
                <a:spcPct val="125699"/>
              </a:lnSpc>
              <a:spcBef>
                <a:spcPts val="70"/>
              </a:spcBef>
            </a:pPr>
            <a:endParaRPr sz="650" dirty="0">
              <a:latin typeface="LEGO Typewell"/>
              <a:cs typeface="LEGO Typewell"/>
            </a:endParaRPr>
          </a:p>
        </p:txBody>
      </p:sp>
      <p:sp>
        <p:nvSpPr>
          <p:cNvPr id="24" name="object 24"/>
          <p:cNvSpPr txBox="1"/>
          <p:nvPr/>
        </p:nvSpPr>
        <p:spPr>
          <a:xfrm>
            <a:off x="3794791" y="5792730"/>
            <a:ext cx="1665863" cy="800347"/>
          </a:xfrm>
          <a:prstGeom prst="rect">
            <a:avLst/>
          </a:prstGeom>
        </p:spPr>
        <p:txBody>
          <a:bodyPr vert="horz" wrap="square" lIns="0" tIns="12065" rIns="0" bIns="0" rtlCol="0">
            <a:spAutoFit/>
          </a:bodyPr>
          <a:lstStyle/>
          <a:p>
            <a:pPr marL="292100" marR="278130" indent="-3810" algn="ctr">
              <a:lnSpc>
                <a:spcPct val="101299"/>
              </a:lnSpc>
              <a:spcBef>
                <a:spcPts val="95"/>
              </a:spcBef>
            </a:pPr>
            <a:r>
              <a:rPr sz="1100" b="1" spc="-10" dirty="0">
                <a:solidFill>
                  <a:srgbClr val="FFFF00"/>
                </a:solidFill>
                <a:latin typeface="LEGO Typewell"/>
                <a:cs typeface="LEGO Typewell"/>
              </a:rPr>
              <a:t>CREATIVE WORKSHOP</a:t>
            </a:r>
            <a:endParaRPr sz="1100" dirty="0">
              <a:solidFill>
                <a:srgbClr val="FFFF00"/>
              </a:solidFill>
              <a:latin typeface="LEGO Typewell"/>
              <a:cs typeface="LEGO Typewell"/>
            </a:endParaRPr>
          </a:p>
          <a:p>
            <a:pPr marL="1905" algn="ctr">
              <a:lnSpc>
                <a:spcPct val="100000"/>
              </a:lnSpc>
              <a:spcBef>
                <a:spcPts val="275"/>
              </a:spcBef>
            </a:pPr>
            <a:r>
              <a:rPr sz="800" b="1" spc="-10" dirty="0">
                <a:solidFill>
                  <a:srgbClr val="F5F5F5"/>
                </a:solidFill>
                <a:latin typeface="LEGO Typewell"/>
                <a:cs typeface="LEGO Typewell"/>
              </a:rPr>
              <a:t>LOBBY</a:t>
            </a:r>
            <a:r>
              <a:rPr sz="800" b="1" spc="-45" dirty="0">
                <a:solidFill>
                  <a:srgbClr val="F5F5F5"/>
                </a:solidFill>
                <a:latin typeface="LEGO Typewell"/>
                <a:cs typeface="LEGO Typewell"/>
              </a:rPr>
              <a:t> </a:t>
            </a:r>
            <a:r>
              <a:rPr sz="800" b="1" spc="-20" dirty="0">
                <a:solidFill>
                  <a:srgbClr val="F5F5F5"/>
                </a:solidFill>
                <a:latin typeface="LEGO Typewell"/>
                <a:cs typeface="LEGO Typewell"/>
              </a:rPr>
              <a:t>AREA</a:t>
            </a:r>
            <a:endParaRPr sz="800" b="1" dirty="0">
              <a:latin typeface="LEGO Typewell"/>
              <a:cs typeface="LEGO Typewell"/>
            </a:endParaRPr>
          </a:p>
          <a:p>
            <a:pPr algn="ctr">
              <a:lnSpc>
                <a:spcPct val="100000"/>
              </a:lnSpc>
              <a:spcBef>
                <a:spcPts val="200"/>
              </a:spcBef>
            </a:pPr>
            <a:r>
              <a:rPr sz="800" b="1" dirty="0">
                <a:solidFill>
                  <a:srgbClr val="FFFF00"/>
                </a:solidFill>
                <a:latin typeface="LEGO Typewell"/>
                <a:cs typeface="LEGO Typewell"/>
              </a:rPr>
              <a:t>1</a:t>
            </a:r>
            <a:r>
              <a:rPr lang="en-US" sz="800" b="1" dirty="0">
                <a:solidFill>
                  <a:srgbClr val="FFFF00"/>
                </a:solidFill>
                <a:latin typeface="LEGO Typewell"/>
                <a:cs typeface="LEGO Typewell"/>
              </a:rPr>
              <a:t>0:00</a:t>
            </a:r>
            <a:r>
              <a:rPr sz="800" b="1" spc="-25" dirty="0">
                <a:solidFill>
                  <a:srgbClr val="FFFF00"/>
                </a:solidFill>
                <a:latin typeface="LEGO Typewell"/>
                <a:cs typeface="LEGO Typewell"/>
              </a:rPr>
              <a:t> </a:t>
            </a:r>
            <a:r>
              <a:rPr sz="800" b="1" dirty="0">
                <a:solidFill>
                  <a:srgbClr val="FFFF00"/>
                </a:solidFill>
                <a:latin typeface="LEGO Typewell"/>
                <a:cs typeface="LEGO Typewell"/>
              </a:rPr>
              <a:t>AM – 0</a:t>
            </a:r>
            <a:r>
              <a:rPr lang="en-US" sz="800" b="1" dirty="0">
                <a:solidFill>
                  <a:srgbClr val="FFFF00"/>
                </a:solidFill>
                <a:latin typeface="LEGO Typewell"/>
                <a:cs typeface="LEGO Typewell"/>
              </a:rPr>
              <a:t>6</a:t>
            </a:r>
            <a:r>
              <a:rPr sz="800" b="1" dirty="0">
                <a:solidFill>
                  <a:srgbClr val="FFFF00"/>
                </a:solidFill>
                <a:latin typeface="LEGO Typewell"/>
                <a:cs typeface="LEGO Typewell"/>
              </a:rPr>
              <a:t>:00 PM </a:t>
            </a:r>
            <a:r>
              <a:rPr sz="800" b="1" spc="-10" dirty="0">
                <a:solidFill>
                  <a:srgbClr val="FFFF00"/>
                </a:solidFill>
                <a:latin typeface="LEGO Typewell"/>
                <a:cs typeface="LEGO Typewell"/>
              </a:rPr>
              <a:t>(LAST</a:t>
            </a:r>
            <a:r>
              <a:rPr sz="800" b="1" spc="-20" dirty="0">
                <a:solidFill>
                  <a:srgbClr val="FFFF00"/>
                </a:solidFill>
                <a:latin typeface="LEGO Typewell"/>
                <a:cs typeface="LEGO Typewell"/>
              </a:rPr>
              <a:t> </a:t>
            </a:r>
            <a:r>
              <a:rPr sz="800" b="1" spc="-10" dirty="0">
                <a:solidFill>
                  <a:srgbClr val="FFFF00"/>
                </a:solidFill>
                <a:latin typeface="LEGO Typewell"/>
                <a:cs typeface="LEGO Typewell"/>
              </a:rPr>
              <a:t>SESSION)</a:t>
            </a:r>
            <a:endParaRPr sz="800" b="1" dirty="0">
              <a:solidFill>
                <a:srgbClr val="FFFF00"/>
              </a:solidFill>
              <a:latin typeface="LEGO Typewell"/>
              <a:cs typeface="LEGO Typewell"/>
            </a:endParaRPr>
          </a:p>
          <a:p>
            <a:pPr marR="6350" algn="ctr">
              <a:lnSpc>
                <a:spcPct val="100000"/>
              </a:lnSpc>
              <a:spcBef>
                <a:spcPts val="140"/>
              </a:spcBef>
            </a:pPr>
            <a:r>
              <a:rPr sz="800" dirty="0">
                <a:solidFill>
                  <a:srgbClr val="F5F5F5"/>
                </a:solidFill>
                <a:latin typeface="LEGO Typewell"/>
                <a:cs typeface="LEGO Typewell"/>
              </a:rPr>
              <a:t>*Prior</a:t>
            </a:r>
            <a:r>
              <a:rPr sz="800" spc="-20" dirty="0">
                <a:solidFill>
                  <a:srgbClr val="F5F5F5"/>
                </a:solidFill>
                <a:latin typeface="LEGO Typewell"/>
                <a:cs typeface="LEGO Typewell"/>
              </a:rPr>
              <a:t> </a:t>
            </a:r>
            <a:r>
              <a:rPr sz="800" dirty="0">
                <a:solidFill>
                  <a:srgbClr val="F5F5F5"/>
                </a:solidFill>
                <a:latin typeface="LEGO Typewell"/>
                <a:cs typeface="LEGO Typewell"/>
              </a:rPr>
              <a:t>Reservation in</a:t>
            </a:r>
            <a:r>
              <a:rPr sz="800" spc="105" dirty="0">
                <a:solidFill>
                  <a:srgbClr val="F5F5F5"/>
                </a:solidFill>
                <a:latin typeface="LEGO Typewell"/>
                <a:cs typeface="LEGO Typewell"/>
              </a:rPr>
              <a:t> </a:t>
            </a:r>
            <a:r>
              <a:rPr sz="800" dirty="0">
                <a:solidFill>
                  <a:srgbClr val="F5F5F5"/>
                </a:solidFill>
                <a:latin typeface="LEGO Typewell"/>
                <a:cs typeface="LEGO Typewell"/>
              </a:rPr>
              <a:t>Guest </a:t>
            </a:r>
            <a:r>
              <a:rPr sz="800" spc="-10" dirty="0">
                <a:solidFill>
                  <a:srgbClr val="F5F5F5"/>
                </a:solidFill>
                <a:latin typeface="LEGO Typewell"/>
                <a:cs typeface="LEGO Typewell"/>
              </a:rPr>
              <a:t>Services</a:t>
            </a:r>
            <a:endParaRPr sz="800" dirty="0">
              <a:latin typeface="LEGO Typewell"/>
              <a:cs typeface="LEGO Typewell"/>
            </a:endParaRPr>
          </a:p>
        </p:txBody>
      </p:sp>
      <p:grpSp>
        <p:nvGrpSpPr>
          <p:cNvPr id="25" name="object 25"/>
          <p:cNvGrpSpPr/>
          <p:nvPr/>
        </p:nvGrpSpPr>
        <p:grpSpPr>
          <a:xfrm>
            <a:off x="6041723" y="455521"/>
            <a:ext cx="1148080" cy="490220"/>
            <a:chOff x="6051933" y="548513"/>
            <a:chExt cx="1148080" cy="490220"/>
          </a:xfrm>
        </p:grpSpPr>
        <p:sp>
          <p:nvSpPr>
            <p:cNvPr id="26" name="object 26"/>
            <p:cNvSpPr/>
            <p:nvPr/>
          </p:nvSpPr>
          <p:spPr>
            <a:xfrm>
              <a:off x="6051931" y="602563"/>
              <a:ext cx="396875" cy="392430"/>
            </a:xfrm>
            <a:custGeom>
              <a:avLst/>
              <a:gdLst/>
              <a:ahLst/>
              <a:cxnLst/>
              <a:rect l="l" t="t" r="r" b="b"/>
              <a:pathLst>
                <a:path w="396875" h="392430">
                  <a:moveTo>
                    <a:pt x="2197" y="223647"/>
                  </a:moveTo>
                  <a:lnTo>
                    <a:pt x="2108" y="223393"/>
                  </a:lnTo>
                  <a:lnTo>
                    <a:pt x="2019" y="223139"/>
                  </a:lnTo>
                  <a:lnTo>
                    <a:pt x="1917" y="222885"/>
                  </a:lnTo>
                  <a:lnTo>
                    <a:pt x="1828" y="223012"/>
                  </a:lnTo>
                  <a:lnTo>
                    <a:pt x="1701" y="223647"/>
                  </a:lnTo>
                  <a:lnTo>
                    <a:pt x="2197" y="223647"/>
                  </a:lnTo>
                  <a:close/>
                </a:path>
                <a:path w="396875" h="392430">
                  <a:moveTo>
                    <a:pt x="4457" y="225679"/>
                  </a:moveTo>
                  <a:lnTo>
                    <a:pt x="2946" y="225679"/>
                  </a:lnTo>
                  <a:lnTo>
                    <a:pt x="2997" y="225806"/>
                  </a:lnTo>
                  <a:lnTo>
                    <a:pt x="4419" y="225806"/>
                  </a:lnTo>
                  <a:lnTo>
                    <a:pt x="4457" y="225679"/>
                  </a:lnTo>
                  <a:close/>
                </a:path>
                <a:path w="396875" h="392430">
                  <a:moveTo>
                    <a:pt x="5537" y="225679"/>
                  </a:moveTo>
                  <a:lnTo>
                    <a:pt x="5003" y="225679"/>
                  </a:lnTo>
                  <a:lnTo>
                    <a:pt x="4991" y="225806"/>
                  </a:lnTo>
                  <a:lnTo>
                    <a:pt x="5499" y="225806"/>
                  </a:lnTo>
                  <a:lnTo>
                    <a:pt x="5537" y="225679"/>
                  </a:lnTo>
                  <a:close/>
                </a:path>
                <a:path w="396875" h="392430">
                  <a:moveTo>
                    <a:pt x="6146" y="223647"/>
                  </a:moveTo>
                  <a:lnTo>
                    <a:pt x="2197" y="223647"/>
                  </a:lnTo>
                  <a:lnTo>
                    <a:pt x="2247" y="223774"/>
                  </a:lnTo>
                  <a:lnTo>
                    <a:pt x="6108" y="223774"/>
                  </a:lnTo>
                  <a:lnTo>
                    <a:pt x="6146" y="223647"/>
                  </a:lnTo>
                  <a:close/>
                </a:path>
                <a:path w="396875" h="392430">
                  <a:moveTo>
                    <a:pt x="6680" y="222885"/>
                  </a:moveTo>
                  <a:lnTo>
                    <a:pt x="6565" y="222758"/>
                  </a:lnTo>
                  <a:lnTo>
                    <a:pt x="6451" y="222631"/>
                  </a:lnTo>
                  <a:lnTo>
                    <a:pt x="6375" y="222885"/>
                  </a:lnTo>
                  <a:lnTo>
                    <a:pt x="6680" y="222885"/>
                  </a:lnTo>
                  <a:close/>
                </a:path>
                <a:path w="396875" h="392430">
                  <a:moveTo>
                    <a:pt x="6921" y="223139"/>
                  </a:moveTo>
                  <a:lnTo>
                    <a:pt x="6807" y="223012"/>
                  </a:lnTo>
                  <a:lnTo>
                    <a:pt x="6337" y="223012"/>
                  </a:lnTo>
                  <a:lnTo>
                    <a:pt x="6299" y="223139"/>
                  </a:lnTo>
                  <a:lnTo>
                    <a:pt x="6921" y="223139"/>
                  </a:lnTo>
                  <a:close/>
                </a:path>
                <a:path w="396875" h="392430">
                  <a:moveTo>
                    <a:pt x="7391" y="223647"/>
                  </a:moveTo>
                  <a:lnTo>
                    <a:pt x="7162" y="223393"/>
                  </a:lnTo>
                  <a:lnTo>
                    <a:pt x="7035" y="223266"/>
                  </a:lnTo>
                  <a:lnTo>
                    <a:pt x="6261" y="223266"/>
                  </a:lnTo>
                  <a:lnTo>
                    <a:pt x="6146" y="223647"/>
                  </a:lnTo>
                  <a:lnTo>
                    <a:pt x="7391" y="223647"/>
                  </a:lnTo>
                  <a:close/>
                </a:path>
                <a:path w="396875" h="392430">
                  <a:moveTo>
                    <a:pt x="8991" y="225679"/>
                  </a:moveTo>
                  <a:lnTo>
                    <a:pt x="8712" y="225171"/>
                  </a:lnTo>
                  <a:lnTo>
                    <a:pt x="8648" y="225044"/>
                  </a:lnTo>
                  <a:lnTo>
                    <a:pt x="8585" y="224917"/>
                  </a:lnTo>
                  <a:lnTo>
                    <a:pt x="7632" y="223901"/>
                  </a:lnTo>
                  <a:lnTo>
                    <a:pt x="7518" y="223774"/>
                  </a:lnTo>
                  <a:lnTo>
                    <a:pt x="6108" y="223774"/>
                  </a:lnTo>
                  <a:lnTo>
                    <a:pt x="6070" y="223901"/>
                  </a:lnTo>
                  <a:lnTo>
                    <a:pt x="5956" y="224282"/>
                  </a:lnTo>
                  <a:lnTo>
                    <a:pt x="5880" y="224536"/>
                  </a:lnTo>
                  <a:lnTo>
                    <a:pt x="5765" y="224917"/>
                  </a:lnTo>
                  <a:lnTo>
                    <a:pt x="5029" y="224917"/>
                  </a:lnTo>
                  <a:lnTo>
                    <a:pt x="5041" y="224409"/>
                  </a:lnTo>
                  <a:lnTo>
                    <a:pt x="4902" y="224536"/>
                  </a:lnTo>
                  <a:lnTo>
                    <a:pt x="4851" y="224663"/>
                  </a:lnTo>
                  <a:lnTo>
                    <a:pt x="4749" y="224917"/>
                  </a:lnTo>
                  <a:lnTo>
                    <a:pt x="2667" y="224917"/>
                  </a:lnTo>
                  <a:lnTo>
                    <a:pt x="2298" y="223901"/>
                  </a:lnTo>
                  <a:lnTo>
                    <a:pt x="2247" y="223774"/>
                  </a:lnTo>
                  <a:lnTo>
                    <a:pt x="1676" y="223774"/>
                  </a:lnTo>
                  <a:lnTo>
                    <a:pt x="1549" y="224409"/>
                  </a:lnTo>
                  <a:lnTo>
                    <a:pt x="1435" y="225044"/>
                  </a:lnTo>
                  <a:lnTo>
                    <a:pt x="1308" y="225679"/>
                  </a:lnTo>
                  <a:lnTo>
                    <a:pt x="2946" y="225679"/>
                  </a:lnTo>
                  <a:lnTo>
                    <a:pt x="2857" y="225425"/>
                  </a:lnTo>
                  <a:lnTo>
                    <a:pt x="2755" y="225171"/>
                  </a:lnTo>
                  <a:lnTo>
                    <a:pt x="2717" y="225044"/>
                  </a:lnTo>
                  <a:lnTo>
                    <a:pt x="4699" y="225044"/>
                  </a:lnTo>
                  <a:lnTo>
                    <a:pt x="4660" y="225171"/>
                  </a:lnTo>
                  <a:lnTo>
                    <a:pt x="4559" y="225425"/>
                  </a:lnTo>
                  <a:lnTo>
                    <a:pt x="4457" y="225679"/>
                  </a:lnTo>
                  <a:lnTo>
                    <a:pt x="5003" y="225679"/>
                  </a:lnTo>
                  <a:lnTo>
                    <a:pt x="5016" y="225044"/>
                  </a:lnTo>
                  <a:lnTo>
                    <a:pt x="5727" y="225044"/>
                  </a:lnTo>
                  <a:lnTo>
                    <a:pt x="5613" y="225425"/>
                  </a:lnTo>
                  <a:lnTo>
                    <a:pt x="5537" y="225679"/>
                  </a:lnTo>
                  <a:lnTo>
                    <a:pt x="8991" y="225679"/>
                  </a:lnTo>
                  <a:close/>
                </a:path>
                <a:path w="396875" h="392430">
                  <a:moveTo>
                    <a:pt x="11849" y="227711"/>
                  </a:moveTo>
                  <a:lnTo>
                    <a:pt x="11061" y="227711"/>
                  </a:lnTo>
                  <a:lnTo>
                    <a:pt x="11049" y="228092"/>
                  </a:lnTo>
                  <a:lnTo>
                    <a:pt x="11849" y="228092"/>
                  </a:lnTo>
                  <a:lnTo>
                    <a:pt x="11849" y="227711"/>
                  </a:lnTo>
                  <a:close/>
                </a:path>
                <a:path w="396875" h="392430">
                  <a:moveTo>
                    <a:pt x="11849" y="227584"/>
                  </a:moveTo>
                  <a:lnTo>
                    <a:pt x="11798" y="226949"/>
                  </a:lnTo>
                  <a:lnTo>
                    <a:pt x="11658" y="227076"/>
                  </a:lnTo>
                  <a:lnTo>
                    <a:pt x="11176" y="227076"/>
                  </a:lnTo>
                  <a:lnTo>
                    <a:pt x="11061" y="227584"/>
                  </a:lnTo>
                  <a:lnTo>
                    <a:pt x="11506" y="227584"/>
                  </a:lnTo>
                  <a:lnTo>
                    <a:pt x="11264" y="227203"/>
                  </a:lnTo>
                  <a:lnTo>
                    <a:pt x="11645" y="227203"/>
                  </a:lnTo>
                  <a:lnTo>
                    <a:pt x="11607" y="227584"/>
                  </a:lnTo>
                  <a:lnTo>
                    <a:pt x="11849" y="227584"/>
                  </a:lnTo>
                  <a:close/>
                </a:path>
                <a:path w="396875" h="392430">
                  <a:moveTo>
                    <a:pt x="12103" y="228092"/>
                  </a:moveTo>
                  <a:lnTo>
                    <a:pt x="11849" y="228092"/>
                  </a:lnTo>
                  <a:lnTo>
                    <a:pt x="11849" y="228219"/>
                  </a:lnTo>
                  <a:lnTo>
                    <a:pt x="12090" y="228219"/>
                  </a:lnTo>
                  <a:lnTo>
                    <a:pt x="12103" y="228092"/>
                  </a:lnTo>
                  <a:close/>
                </a:path>
                <a:path w="396875" h="392430">
                  <a:moveTo>
                    <a:pt x="12357" y="225679"/>
                  </a:moveTo>
                  <a:lnTo>
                    <a:pt x="8991" y="225679"/>
                  </a:lnTo>
                  <a:lnTo>
                    <a:pt x="9067" y="225806"/>
                  </a:lnTo>
                  <a:lnTo>
                    <a:pt x="12344" y="225806"/>
                  </a:lnTo>
                  <a:lnTo>
                    <a:pt x="12357" y="225679"/>
                  </a:lnTo>
                  <a:close/>
                </a:path>
                <a:path w="396875" h="392430">
                  <a:moveTo>
                    <a:pt x="12598" y="223647"/>
                  </a:moveTo>
                  <a:lnTo>
                    <a:pt x="7391" y="223647"/>
                  </a:lnTo>
                  <a:lnTo>
                    <a:pt x="7518" y="223774"/>
                  </a:lnTo>
                  <a:lnTo>
                    <a:pt x="12585" y="223774"/>
                  </a:lnTo>
                  <a:lnTo>
                    <a:pt x="12598" y="223647"/>
                  </a:lnTo>
                  <a:close/>
                </a:path>
                <a:path w="396875" h="392430">
                  <a:moveTo>
                    <a:pt x="12661" y="223139"/>
                  </a:moveTo>
                  <a:lnTo>
                    <a:pt x="6921" y="223139"/>
                  </a:lnTo>
                  <a:lnTo>
                    <a:pt x="7035" y="223266"/>
                  </a:lnTo>
                  <a:lnTo>
                    <a:pt x="12636" y="223266"/>
                  </a:lnTo>
                  <a:lnTo>
                    <a:pt x="12661" y="223139"/>
                  </a:lnTo>
                  <a:close/>
                </a:path>
                <a:path w="396875" h="392430">
                  <a:moveTo>
                    <a:pt x="13081" y="225679"/>
                  </a:moveTo>
                  <a:lnTo>
                    <a:pt x="12954" y="224917"/>
                  </a:lnTo>
                  <a:lnTo>
                    <a:pt x="12839" y="224282"/>
                  </a:lnTo>
                  <a:lnTo>
                    <a:pt x="12776" y="223901"/>
                  </a:lnTo>
                  <a:lnTo>
                    <a:pt x="12573" y="223901"/>
                  </a:lnTo>
                  <a:lnTo>
                    <a:pt x="12484" y="224663"/>
                  </a:lnTo>
                  <a:lnTo>
                    <a:pt x="12357" y="225679"/>
                  </a:lnTo>
                  <a:lnTo>
                    <a:pt x="13081" y="225679"/>
                  </a:lnTo>
                  <a:close/>
                </a:path>
                <a:path w="396875" h="392430">
                  <a:moveTo>
                    <a:pt x="13995" y="225679"/>
                  </a:moveTo>
                  <a:lnTo>
                    <a:pt x="13081" y="225679"/>
                  </a:lnTo>
                  <a:lnTo>
                    <a:pt x="13093" y="225806"/>
                  </a:lnTo>
                  <a:lnTo>
                    <a:pt x="13957" y="225806"/>
                  </a:lnTo>
                  <a:lnTo>
                    <a:pt x="13995" y="225679"/>
                  </a:lnTo>
                  <a:close/>
                </a:path>
                <a:path w="396875" h="392430">
                  <a:moveTo>
                    <a:pt x="14414" y="225679"/>
                  </a:moveTo>
                  <a:lnTo>
                    <a:pt x="14071" y="225679"/>
                  </a:lnTo>
                  <a:lnTo>
                    <a:pt x="14058" y="225806"/>
                  </a:lnTo>
                  <a:lnTo>
                    <a:pt x="14363" y="225806"/>
                  </a:lnTo>
                  <a:lnTo>
                    <a:pt x="14414" y="225679"/>
                  </a:lnTo>
                  <a:close/>
                </a:path>
                <a:path w="396875" h="392430">
                  <a:moveTo>
                    <a:pt x="17741" y="225044"/>
                  </a:moveTo>
                  <a:lnTo>
                    <a:pt x="14693" y="225044"/>
                  </a:lnTo>
                  <a:lnTo>
                    <a:pt x="14630" y="225171"/>
                  </a:lnTo>
                  <a:lnTo>
                    <a:pt x="14528" y="225425"/>
                  </a:lnTo>
                  <a:lnTo>
                    <a:pt x="14414" y="225679"/>
                  </a:lnTo>
                  <a:lnTo>
                    <a:pt x="17729" y="225679"/>
                  </a:lnTo>
                  <a:lnTo>
                    <a:pt x="17741" y="225044"/>
                  </a:lnTo>
                  <a:close/>
                </a:path>
                <a:path w="396875" h="392430">
                  <a:moveTo>
                    <a:pt x="17767" y="223901"/>
                  </a:moveTo>
                  <a:lnTo>
                    <a:pt x="17411" y="223901"/>
                  </a:lnTo>
                  <a:lnTo>
                    <a:pt x="16522" y="224536"/>
                  </a:lnTo>
                  <a:lnTo>
                    <a:pt x="15824" y="224282"/>
                  </a:lnTo>
                  <a:lnTo>
                    <a:pt x="15125" y="224040"/>
                  </a:lnTo>
                  <a:lnTo>
                    <a:pt x="15024" y="224282"/>
                  </a:lnTo>
                  <a:lnTo>
                    <a:pt x="14960" y="224409"/>
                  </a:lnTo>
                  <a:lnTo>
                    <a:pt x="14859" y="224663"/>
                  </a:lnTo>
                  <a:lnTo>
                    <a:pt x="14744" y="224917"/>
                  </a:lnTo>
                  <a:lnTo>
                    <a:pt x="17741" y="224917"/>
                  </a:lnTo>
                  <a:lnTo>
                    <a:pt x="17754" y="224536"/>
                  </a:lnTo>
                  <a:lnTo>
                    <a:pt x="17767" y="223901"/>
                  </a:lnTo>
                  <a:close/>
                </a:path>
                <a:path w="396875" h="392430">
                  <a:moveTo>
                    <a:pt x="17780" y="223647"/>
                  </a:moveTo>
                  <a:lnTo>
                    <a:pt x="12738" y="223647"/>
                  </a:lnTo>
                  <a:lnTo>
                    <a:pt x="12776" y="223901"/>
                  </a:lnTo>
                  <a:lnTo>
                    <a:pt x="14782" y="223901"/>
                  </a:lnTo>
                  <a:lnTo>
                    <a:pt x="15189" y="223901"/>
                  </a:lnTo>
                  <a:lnTo>
                    <a:pt x="17411" y="223901"/>
                  </a:lnTo>
                  <a:lnTo>
                    <a:pt x="17780" y="223647"/>
                  </a:lnTo>
                  <a:close/>
                </a:path>
                <a:path w="396875" h="392430">
                  <a:moveTo>
                    <a:pt x="18288" y="223647"/>
                  </a:moveTo>
                  <a:lnTo>
                    <a:pt x="17780" y="223647"/>
                  </a:lnTo>
                  <a:lnTo>
                    <a:pt x="17767" y="223901"/>
                  </a:lnTo>
                  <a:lnTo>
                    <a:pt x="18046" y="223901"/>
                  </a:lnTo>
                  <a:lnTo>
                    <a:pt x="18161" y="223774"/>
                  </a:lnTo>
                  <a:lnTo>
                    <a:pt x="18288" y="223647"/>
                  </a:lnTo>
                  <a:close/>
                </a:path>
                <a:path w="396875" h="392430">
                  <a:moveTo>
                    <a:pt x="18542" y="223647"/>
                  </a:moveTo>
                  <a:lnTo>
                    <a:pt x="18529" y="223393"/>
                  </a:lnTo>
                  <a:lnTo>
                    <a:pt x="18288" y="223647"/>
                  </a:lnTo>
                  <a:lnTo>
                    <a:pt x="18542" y="223647"/>
                  </a:lnTo>
                  <a:close/>
                </a:path>
                <a:path w="396875" h="392430">
                  <a:moveTo>
                    <a:pt x="18630" y="224917"/>
                  </a:moveTo>
                  <a:lnTo>
                    <a:pt x="18554" y="223901"/>
                  </a:lnTo>
                  <a:lnTo>
                    <a:pt x="18046" y="223901"/>
                  </a:lnTo>
                  <a:lnTo>
                    <a:pt x="17792" y="224282"/>
                  </a:lnTo>
                  <a:lnTo>
                    <a:pt x="17767" y="224917"/>
                  </a:lnTo>
                  <a:lnTo>
                    <a:pt x="18630" y="224917"/>
                  </a:lnTo>
                  <a:close/>
                </a:path>
                <a:path w="396875" h="392430">
                  <a:moveTo>
                    <a:pt x="18859" y="223647"/>
                  </a:moveTo>
                  <a:lnTo>
                    <a:pt x="18542" y="223647"/>
                  </a:lnTo>
                  <a:lnTo>
                    <a:pt x="18554" y="223901"/>
                  </a:lnTo>
                  <a:lnTo>
                    <a:pt x="18834" y="223901"/>
                  </a:lnTo>
                  <a:lnTo>
                    <a:pt x="18859" y="223647"/>
                  </a:lnTo>
                  <a:close/>
                </a:path>
                <a:path w="396875" h="392430">
                  <a:moveTo>
                    <a:pt x="18923" y="223139"/>
                  </a:moveTo>
                  <a:lnTo>
                    <a:pt x="12661" y="223139"/>
                  </a:lnTo>
                  <a:lnTo>
                    <a:pt x="12674" y="223266"/>
                  </a:lnTo>
                  <a:lnTo>
                    <a:pt x="18910" y="223266"/>
                  </a:lnTo>
                  <a:lnTo>
                    <a:pt x="18923" y="223139"/>
                  </a:lnTo>
                  <a:close/>
                </a:path>
                <a:path w="396875" h="392430">
                  <a:moveTo>
                    <a:pt x="18961" y="222885"/>
                  </a:moveTo>
                  <a:lnTo>
                    <a:pt x="6680" y="222885"/>
                  </a:lnTo>
                  <a:lnTo>
                    <a:pt x="6807" y="223012"/>
                  </a:lnTo>
                  <a:lnTo>
                    <a:pt x="18935" y="223012"/>
                  </a:lnTo>
                  <a:lnTo>
                    <a:pt x="18961" y="222885"/>
                  </a:lnTo>
                  <a:close/>
                </a:path>
                <a:path w="396875" h="392430">
                  <a:moveTo>
                    <a:pt x="19494" y="222885"/>
                  </a:moveTo>
                  <a:lnTo>
                    <a:pt x="19380" y="222377"/>
                  </a:lnTo>
                  <a:lnTo>
                    <a:pt x="19291" y="222123"/>
                  </a:lnTo>
                  <a:lnTo>
                    <a:pt x="19202" y="221869"/>
                  </a:lnTo>
                  <a:lnTo>
                    <a:pt x="19075" y="221996"/>
                  </a:lnTo>
                  <a:lnTo>
                    <a:pt x="18961" y="222885"/>
                  </a:lnTo>
                  <a:lnTo>
                    <a:pt x="19494" y="222885"/>
                  </a:lnTo>
                  <a:close/>
                </a:path>
                <a:path w="396875" h="392430">
                  <a:moveTo>
                    <a:pt x="19824" y="222885"/>
                  </a:moveTo>
                  <a:lnTo>
                    <a:pt x="19799" y="221742"/>
                  </a:lnTo>
                  <a:lnTo>
                    <a:pt x="19659" y="221869"/>
                  </a:lnTo>
                  <a:lnTo>
                    <a:pt x="19621" y="222123"/>
                  </a:lnTo>
                  <a:lnTo>
                    <a:pt x="19507" y="222885"/>
                  </a:lnTo>
                  <a:lnTo>
                    <a:pt x="19824" y="222885"/>
                  </a:lnTo>
                  <a:close/>
                </a:path>
                <a:path w="396875" h="392430">
                  <a:moveTo>
                    <a:pt x="19837" y="223012"/>
                  </a:moveTo>
                  <a:lnTo>
                    <a:pt x="19481" y="223012"/>
                  </a:lnTo>
                  <a:lnTo>
                    <a:pt x="18935" y="223012"/>
                  </a:lnTo>
                  <a:lnTo>
                    <a:pt x="18923" y="223139"/>
                  </a:lnTo>
                  <a:lnTo>
                    <a:pt x="19469" y="223139"/>
                  </a:lnTo>
                  <a:lnTo>
                    <a:pt x="19837" y="223139"/>
                  </a:lnTo>
                  <a:lnTo>
                    <a:pt x="19837" y="223012"/>
                  </a:lnTo>
                  <a:close/>
                </a:path>
                <a:path w="396875" h="392430">
                  <a:moveTo>
                    <a:pt x="19850" y="223647"/>
                  </a:moveTo>
                  <a:lnTo>
                    <a:pt x="19837" y="223266"/>
                  </a:lnTo>
                  <a:lnTo>
                    <a:pt x="18910" y="223266"/>
                  </a:lnTo>
                  <a:lnTo>
                    <a:pt x="18859" y="223647"/>
                  </a:lnTo>
                  <a:lnTo>
                    <a:pt x="19850" y="223647"/>
                  </a:lnTo>
                  <a:close/>
                </a:path>
                <a:path w="396875" h="392430">
                  <a:moveTo>
                    <a:pt x="20002" y="223139"/>
                  </a:moveTo>
                  <a:lnTo>
                    <a:pt x="19837" y="223139"/>
                  </a:lnTo>
                  <a:lnTo>
                    <a:pt x="19837" y="223266"/>
                  </a:lnTo>
                  <a:lnTo>
                    <a:pt x="19989" y="223266"/>
                  </a:lnTo>
                  <a:lnTo>
                    <a:pt x="20002" y="223139"/>
                  </a:lnTo>
                  <a:close/>
                </a:path>
                <a:path w="396875" h="392430">
                  <a:moveTo>
                    <a:pt x="20027" y="222885"/>
                  </a:moveTo>
                  <a:lnTo>
                    <a:pt x="19824" y="222885"/>
                  </a:lnTo>
                  <a:lnTo>
                    <a:pt x="19837" y="223012"/>
                  </a:lnTo>
                  <a:lnTo>
                    <a:pt x="20015" y="223012"/>
                  </a:lnTo>
                  <a:lnTo>
                    <a:pt x="20027" y="222885"/>
                  </a:lnTo>
                  <a:close/>
                </a:path>
                <a:path w="396875" h="392430">
                  <a:moveTo>
                    <a:pt x="20256" y="222885"/>
                  </a:moveTo>
                  <a:lnTo>
                    <a:pt x="20205" y="222377"/>
                  </a:lnTo>
                  <a:lnTo>
                    <a:pt x="20078" y="222504"/>
                  </a:lnTo>
                  <a:lnTo>
                    <a:pt x="20027" y="222885"/>
                  </a:lnTo>
                  <a:lnTo>
                    <a:pt x="20256" y="222885"/>
                  </a:lnTo>
                  <a:close/>
                </a:path>
                <a:path w="396875" h="392430">
                  <a:moveTo>
                    <a:pt x="20281" y="223139"/>
                  </a:moveTo>
                  <a:lnTo>
                    <a:pt x="20269" y="223012"/>
                  </a:lnTo>
                  <a:lnTo>
                    <a:pt x="20015" y="223012"/>
                  </a:lnTo>
                  <a:lnTo>
                    <a:pt x="20002" y="223139"/>
                  </a:lnTo>
                  <a:lnTo>
                    <a:pt x="20281" y="223139"/>
                  </a:lnTo>
                  <a:close/>
                </a:path>
                <a:path w="396875" h="392430">
                  <a:moveTo>
                    <a:pt x="20599" y="222885"/>
                  </a:moveTo>
                  <a:lnTo>
                    <a:pt x="20535" y="221742"/>
                  </a:lnTo>
                  <a:lnTo>
                    <a:pt x="20408" y="221869"/>
                  </a:lnTo>
                  <a:lnTo>
                    <a:pt x="20332" y="222885"/>
                  </a:lnTo>
                  <a:lnTo>
                    <a:pt x="20599" y="222885"/>
                  </a:lnTo>
                  <a:close/>
                </a:path>
                <a:path w="396875" h="392430">
                  <a:moveTo>
                    <a:pt x="20612" y="223139"/>
                  </a:moveTo>
                  <a:lnTo>
                    <a:pt x="20599" y="223012"/>
                  </a:lnTo>
                  <a:lnTo>
                    <a:pt x="20332" y="223012"/>
                  </a:lnTo>
                  <a:lnTo>
                    <a:pt x="20320" y="223139"/>
                  </a:lnTo>
                  <a:lnTo>
                    <a:pt x="20612" y="223139"/>
                  </a:lnTo>
                  <a:close/>
                </a:path>
                <a:path w="396875" h="392430">
                  <a:moveTo>
                    <a:pt x="20637" y="223647"/>
                  </a:moveTo>
                  <a:lnTo>
                    <a:pt x="20624" y="223393"/>
                  </a:lnTo>
                  <a:lnTo>
                    <a:pt x="20612" y="223266"/>
                  </a:lnTo>
                  <a:lnTo>
                    <a:pt x="20307" y="223266"/>
                  </a:lnTo>
                  <a:lnTo>
                    <a:pt x="20307" y="223393"/>
                  </a:lnTo>
                  <a:lnTo>
                    <a:pt x="20294" y="223266"/>
                  </a:lnTo>
                  <a:lnTo>
                    <a:pt x="19989" y="223266"/>
                  </a:lnTo>
                  <a:lnTo>
                    <a:pt x="19939" y="223647"/>
                  </a:lnTo>
                  <a:lnTo>
                    <a:pt x="20637" y="223647"/>
                  </a:lnTo>
                  <a:close/>
                </a:path>
                <a:path w="396875" h="392430">
                  <a:moveTo>
                    <a:pt x="20916" y="223647"/>
                  </a:moveTo>
                  <a:lnTo>
                    <a:pt x="20637" y="223647"/>
                  </a:lnTo>
                  <a:lnTo>
                    <a:pt x="20650" y="223901"/>
                  </a:lnTo>
                  <a:lnTo>
                    <a:pt x="20866" y="223901"/>
                  </a:lnTo>
                  <a:lnTo>
                    <a:pt x="20916" y="223647"/>
                  </a:lnTo>
                  <a:close/>
                </a:path>
                <a:path w="396875" h="392430">
                  <a:moveTo>
                    <a:pt x="20967" y="223139"/>
                  </a:moveTo>
                  <a:lnTo>
                    <a:pt x="20612" y="223139"/>
                  </a:lnTo>
                  <a:lnTo>
                    <a:pt x="20612" y="223266"/>
                  </a:lnTo>
                  <a:lnTo>
                    <a:pt x="20967" y="223266"/>
                  </a:lnTo>
                  <a:lnTo>
                    <a:pt x="20967" y="223139"/>
                  </a:lnTo>
                  <a:close/>
                </a:path>
                <a:path w="396875" h="392430">
                  <a:moveTo>
                    <a:pt x="20967" y="222885"/>
                  </a:moveTo>
                  <a:lnTo>
                    <a:pt x="20599" y="222885"/>
                  </a:lnTo>
                  <a:lnTo>
                    <a:pt x="20599" y="223012"/>
                  </a:lnTo>
                  <a:lnTo>
                    <a:pt x="20967" y="223012"/>
                  </a:lnTo>
                  <a:lnTo>
                    <a:pt x="20967" y="222885"/>
                  </a:lnTo>
                  <a:close/>
                </a:path>
                <a:path w="396875" h="392430">
                  <a:moveTo>
                    <a:pt x="21247" y="222885"/>
                  </a:moveTo>
                  <a:lnTo>
                    <a:pt x="21221" y="222504"/>
                  </a:lnTo>
                  <a:lnTo>
                    <a:pt x="21056" y="222631"/>
                  </a:lnTo>
                  <a:lnTo>
                    <a:pt x="20967" y="222885"/>
                  </a:lnTo>
                  <a:lnTo>
                    <a:pt x="21247" y="222885"/>
                  </a:lnTo>
                  <a:close/>
                </a:path>
                <a:path w="396875" h="392430">
                  <a:moveTo>
                    <a:pt x="21259" y="223139"/>
                  </a:moveTo>
                  <a:lnTo>
                    <a:pt x="21247" y="223012"/>
                  </a:lnTo>
                  <a:lnTo>
                    <a:pt x="20967" y="223012"/>
                  </a:lnTo>
                  <a:lnTo>
                    <a:pt x="20967" y="223139"/>
                  </a:lnTo>
                  <a:lnTo>
                    <a:pt x="21259" y="223139"/>
                  </a:lnTo>
                  <a:close/>
                </a:path>
                <a:path w="396875" h="392430">
                  <a:moveTo>
                    <a:pt x="21297" y="223647"/>
                  </a:moveTo>
                  <a:lnTo>
                    <a:pt x="21272" y="223266"/>
                  </a:lnTo>
                  <a:lnTo>
                    <a:pt x="20967" y="223266"/>
                  </a:lnTo>
                  <a:lnTo>
                    <a:pt x="20916" y="223647"/>
                  </a:lnTo>
                  <a:lnTo>
                    <a:pt x="21297" y="223647"/>
                  </a:lnTo>
                  <a:close/>
                </a:path>
                <a:path w="396875" h="392430">
                  <a:moveTo>
                    <a:pt x="21513" y="223139"/>
                  </a:moveTo>
                  <a:lnTo>
                    <a:pt x="21259" y="223139"/>
                  </a:lnTo>
                  <a:lnTo>
                    <a:pt x="21272" y="223266"/>
                  </a:lnTo>
                  <a:lnTo>
                    <a:pt x="21450" y="223266"/>
                  </a:lnTo>
                  <a:lnTo>
                    <a:pt x="21513" y="223139"/>
                  </a:lnTo>
                  <a:close/>
                </a:path>
                <a:path w="396875" h="392430">
                  <a:moveTo>
                    <a:pt x="21729" y="223139"/>
                  </a:moveTo>
                  <a:lnTo>
                    <a:pt x="21513" y="223139"/>
                  </a:lnTo>
                  <a:lnTo>
                    <a:pt x="21513" y="223266"/>
                  </a:lnTo>
                  <a:lnTo>
                    <a:pt x="21729" y="223139"/>
                  </a:lnTo>
                  <a:close/>
                </a:path>
                <a:path w="396875" h="392430">
                  <a:moveTo>
                    <a:pt x="21894" y="223647"/>
                  </a:moveTo>
                  <a:lnTo>
                    <a:pt x="21856" y="223266"/>
                  </a:lnTo>
                  <a:lnTo>
                    <a:pt x="21628" y="223266"/>
                  </a:lnTo>
                  <a:lnTo>
                    <a:pt x="21399" y="223393"/>
                  </a:lnTo>
                  <a:lnTo>
                    <a:pt x="21297" y="223647"/>
                  </a:lnTo>
                  <a:lnTo>
                    <a:pt x="21894" y="223647"/>
                  </a:lnTo>
                  <a:close/>
                </a:path>
                <a:path w="396875" h="392430">
                  <a:moveTo>
                    <a:pt x="21932" y="222885"/>
                  </a:moveTo>
                  <a:lnTo>
                    <a:pt x="21247" y="222885"/>
                  </a:lnTo>
                  <a:lnTo>
                    <a:pt x="21247" y="223012"/>
                  </a:lnTo>
                  <a:lnTo>
                    <a:pt x="21831" y="223012"/>
                  </a:lnTo>
                  <a:lnTo>
                    <a:pt x="21932" y="222885"/>
                  </a:lnTo>
                  <a:close/>
                </a:path>
                <a:path w="396875" h="392430">
                  <a:moveTo>
                    <a:pt x="22225" y="223901"/>
                  </a:moveTo>
                  <a:lnTo>
                    <a:pt x="22174" y="223647"/>
                  </a:lnTo>
                  <a:lnTo>
                    <a:pt x="21894" y="223647"/>
                  </a:lnTo>
                  <a:lnTo>
                    <a:pt x="21920" y="223901"/>
                  </a:lnTo>
                  <a:lnTo>
                    <a:pt x="22225" y="223901"/>
                  </a:lnTo>
                  <a:close/>
                </a:path>
                <a:path w="396875" h="392430">
                  <a:moveTo>
                    <a:pt x="22301" y="223139"/>
                  </a:moveTo>
                  <a:lnTo>
                    <a:pt x="22098" y="223139"/>
                  </a:lnTo>
                  <a:lnTo>
                    <a:pt x="22110" y="223266"/>
                  </a:lnTo>
                  <a:lnTo>
                    <a:pt x="22288" y="223266"/>
                  </a:lnTo>
                  <a:lnTo>
                    <a:pt x="22301" y="223139"/>
                  </a:lnTo>
                  <a:close/>
                </a:path>
                <a:path w="396875" h="392430">
                  <a:moveTo>
                    <a:pt x="22301" y="222885"/>
                  </a:moveTo>
                  <a:lnTo>
                    <a:pt x="22047" y="222885"/>
                  </a:lnTo>
                  <a:lnTo>
                    <a:pt x="22072" y="223012"/>
                  </a:lnTo>
                  <a:lnTo>
                    <a:pt x="22301" y="223012"/>
                  </a:lnTo>
                  <a:lnTo>
                    <a:pt x="22301" y="222885"/>
                  </a:lnTo>
                  <a:close/>
                </a:path>
                <a:path w="396875" h="392430">
                  <a:moveTo>
                    <a:pt x="23380" y="223647"/>
                  </a:moveTo>
                  <a:lnTo>
                    <a:pt x="22428" y="223647"/>
                  </a:lnTo>
                  <a:lnTo>
                    <a:pt x="22440" y="223774"/>
                  </a:lnTo>
                  <a:lnTo>
                    <a:pt x="22288" y="223647"/>
                  </a:lnTo>
                  <a:lnTo>
                    <a:pt x="22288" y="223901"/>
                  </a:lnTo>
                  <a:lnTo>
                    <a:pt x="22453" y="223901"/>
                  </a:lnTo>
                  <a:lnTo>
                    <a:pt x="23177" y="223901"/>
                  </a:lnTo>
                  <a:lnTo>
                    <a:pt x="23279" y="223774"/>
                  </a:lnTo>
                  <a:lnTo>
                    <a:pt x="23380" y="223647"/>
                  </a:lnTo>
                  <a:close/>
                </a:path>
                <a:path w="396875" h="392430">
                  <a:moveTo>
                    <a:pt x="24930" y="223647"/>
                  </a:moveTo>
                  <a:lnTo>
                    <a:pt x="23698" y="223266"/>
                  </a:lnTo>
                  <a:lnTo>
                    <a:pt x="23380" y="223647"/>
                  </a:lnTo>
                  <a:lnTo>
                    <a:pt x="24930" y="223647"/>
                  </a:lnTo>
                  <a:close/>
                </a:path>
                <a:path w="396875" h="392430">
                  <a:moveTo>
                    <a:pt x="25057" y="239141"/>
                  </a:moveTo>
                  <a:lnTo>
                    <a:pt x="24625" y="238887"/>
                  </a:lnTo>
                  <a:lnTo>
                    <a:pt x="17691" y="238887"/>
                  </a:lnTo>
                  <a:lnTo>
                    <a:pt x="17272" y="239141"/>
                  </a:lnTo>
                  <a:lnTo>
                    <a:pt x="25057" y="239141"/>
                  </a:lnTo>
                  <a:close/>
                </a:path>
                <a:path w="396875" h="392430">
                  <a:moveTo>
                    <a:pt x="27228" y="225679"/>
                  </a:moveTo>
                  <a:lnTo>
                    <a:pt x="27203" y="225425"/>
                  </a:lnTo>
                  <a:lnTo>
                    <a:pt x="27089" y="224409"/>
                  </a:lnTo>
                  <a:lnTo>
                    <a:pt x="26987" y="223901"/>
                  </a:lnTo>
                  <a:lnTo>
                    <a:pt x="23177" y="223901"/>
                  </a:lnTo>
                  <a:lnTo>
                    <a:pt x="22352" y="224917"/>
                  </a:lnTo>
                  <a:lnTo>
                    <a:pt x="22250" y="225044"/>
                  </a:lnTo>
                  <a:lnTo>
                    <a:pt x="22034" y="225171"/>
                  </a:lnTo>
                  <a:lnTo>
                    <a:pt x="22047" y="225425"/>
                  </a:lnTo>
                  <a:lnTo>
                    <a:pt x="22021" y="225044"/>
                  </a:lnTo>
                  <a:lnTo>
                    <a:pt x="22250" y="225044"/>
                  </a:lnTo>
                  <a:lnTo>
                    <a:pt x="22250" y="224917"/>
                  </a:lnTo>
                  <a:lnTo>
                    <a:pt x="22009" y="224917"/>
                  </a:lnTo>
                  <a:lnTo>
                    <a:pt x="21920" y="223901"/>
                  </a:lnTo>
                  <a:lnTo>
                    <a:pt x="20866" y="223901"/>
                  </a:lnTo>
                  <a:lnTo>
                    <a:pt x="20789" y="224282"/>
                  </a:lnTo>
                  <a:lnTo>
                    <a:pt x="20701" y="224917"/>
                  </a:lnTo>
                  <a:lnTo>
                    <a:pt x="20662" y="224282"/>
                  </a:lnTo>
                  <a:lnTo>
                    <a:pt x="20650" y="223901"/>
                  </a:lnTo>
                  <a:lnTo>
                    <a:pt x="19913" y="223901"/>
                  </a:lnTo>
                  <a:lnTo>
                    <a:pt x="19875" y="224282"/>
                  </a:lnTo>
                  <a:lnTo>
                    <a:pt x="19862" y="223901"/>
                  </a:lnTo>
                  <a:lnTo>
                    <a:pt x="18834" y="223901"/>
                  </a:lnTo>
                  <a:lnTo>
                    <a:pt x="18783" y="224282"/>
                  </a:lnTo>
                  <a:lnTo>
                    <a:pt x="18656" y="225425"/>
                  </a:lnTo>
                  <a:lnTo>
                    <a:pt x="18630" y="225044"/>
                  </a:lnTo>
                  <a:lnTo>
                    <a:pt x="17767" y="225044"/>
                  </a:lnTo>
                  <a:lnTo>
                    <a:pt x="17741" y="225679"/>
                  </a:lnTo>
                  <a:lnTo>
                    <a:pt x="27228" y="225679"/>
                  </a:lnTo>
                  <a:close/>
                </a:path>
                <a:path w="396875" h="392430">
                  <a:moveTo>
                    <a:pt x="27965" y="239141"/>
                  </a:moveTo>
                  <a:lnTo>
                    <a:pt x="25057" y="239141"/>
                  </a:lnTo>
                  <a:lnTo>
                    <a:pt x="26339" y="239903"/>
                  </a:lnTo>
                  <a:lnTo>
                    <a:pt x="27965" y="239141"/>
                  </a:lnTo>
                  <a:close/>
                </a:path>
                <a:path w="396875" h="392430">
                  <a:moveTo>
                    <a:pt x="28473" y="225679"/>
                  </a:moveTo>
                  <a:lnTo>
                    <a:pt x="28244" y="225679"/>
                  </a:lnTo>
                  <a:lnTo>
                    <a:pt x="28295" y="225806"/>
                  </a:lnTo>
                  <a:lnTo>
                    <a:pt x="28460" y="225806"/>
                  </a:lnTo>
                  <a:lnTo>
                    <a:pt x="28473" y="225679"/>
                  </a:lnTo>
                  <a:close/>
                </a:path>
                <a:path w="396875" h="392430">
                  <a:moveTo>
                    <a:pt x="28575" y="223647"/>
                  </a:moveTo>
                  <a:lnTo>
                    <a:pt x="24930" y="223647"/>
                  </a:lnTo>
                  <a:lnTo>
                    <a:pt x="25349" y="223774"/>
                  </a:lnTo>
                  <a:lnTo>
                    <a:pt x="26962" y="223774"/>
                  </a:lnTo>
                  <a:lnTo>
                    <a:pt x="26987" y="223901"/>
                  </a:lnTo>
                  <a:lnTo>
                    <a:pt x="28562" y="223901"/>
                  </a:lnTo>
                  <a:lnTo>
                    <a:pt x="28575" y="223647"/>
                  </a:lnTo>
                  <a:close/>
                </a:path>
                <a:path w="396875" h="392430">
                  <a:moveTo>
                    <a:pt x="28600" y="223139"/>
                  </a:moveTo>
                  <a:lnTo>
                    <a:pt x="22390" y="223139"/>
                  </a:lnTo>
                  <a:lnTo>
                    <a:pt x="22402" y="223266"/>
                  </a:lnTo>
                  <a:lnTo>
                    <a:pt x="23698" y="223266"/>
                  </a:lnTo>
                  <a:lnTo>
                    <a:pt x="28587" y="223266"/>
                  </a:lnTo>
                  <a:lnTo>
                    <a:pt x="28600" y="223139"/>
                  </a:lnTo>
                  <a:close/>
                </a:path>
                <a:path w="396875" h="392430">
                  <a:moveTo>
                    <a:pt x="28702" y="225425"/>
                  </a:moveTo>
                  <a:lnTo>
                    <a:pt x="28486" y="225425"/>
                  </a:lnTo>
                  <a:lnTo>
                    <a:pt x="28473" y="225679"/>
                  </a:lnTo>
                  <a:lnTo>
                    <a:pt x="28689" y="225679"/>
                  </a:lnTo>
                  <a:lnTo>
                    <a:pt x="28702" y="225425"/>
                  </a:lnTo>
                  <a:close/>
                </a:path>
                <a:path w="396875" h="392430">
                  <a:moveTo>
                    <a:pt x="28854" y="225171"/>
                  </a:moveTo>
                  <a:lnTo>
                    <a:pt x="28714" y="225171"/>
                  </a:lnTo>
                  <a:lnTo>
                    <a:pt x="28702" y="225425"/>
                  </a:lnTo>
                  <a:lnTo>
                    <a:pt x="28854" y="225171"/>
                  </a:lnTo>
                  <a:close/>
                </a:path>
                <a:path w="396875" h="392430">
                  <a:moveTo>
                    <a:pt x="29756" y="371081"/>
                  </a:moveTo>
                  <a:lnTo>
                    <a:pt x="29400" y="370586"/>
                  </a:lnTo>
                  <a:lnTo>
                    <a:pt x="29286" y="370840"/>
                  </a:lnTo>
                  <a:lnTo>
                    <a:pt x="29756" y="371081"/>
                  </a:lnTo>
                  <a:close/>
                </a:path>
                <a:path w="396875" h="392430">
                  <a:moveTo>
                    <a:pt x="29946" y="223647"/>
                  </a:moveTo>
                  <a:lnTo>
                    <a:pt x="28765" y="223647"/>
                  </a:lnTo>
                  <a:lnTo>
                    <a:pt x="28841" y="223901"/>
                  </a:lnTo>
                  <a:lnTo>
                    <a:pt x="28562" y="223901"/>
                  </a:lnTo>
                  <a:lnTo>
                    <a:pt x="28511" y="224917"/>
                  </a:lnTo>
                  <a:lnTo>
                    <a:pt x="28079" y="224917"/>
                  </a:lnTo>
                  <a:lnTo>
                    <a:pt x="28067" y="224663"/>
                  </a:lnTo>
                  <a:lnTo>
                    <a:pt x="27914" y="224917"/>
                  </a:lnTo>
                  <a:lnTo>
                    <a:pt x="27152" y="224917"/>
                  </a:lnTo>
                  <a:lnTo>
                    <a:pt x="27165" y="225044"/>
                  </a:lnTo>
                  <a:lnTo>
                    <a:pt x="27889" y="225044"/>
                  </a:lnTo>
                  <a:lnTo>
                    <a:pt x="27863" y="225171"/>
                  </a:lnTo>
                  <a:lnTo>
                    <a:pt x="28054" y="225171"/>
                  </a:lnTo>
                  <a:lnTo>
                    <a:pt x="28117" y="225386"/>
                  </a:lnTo>
                  <a:lnTo>
                    <a:pt x="27838" y="225298"/>
                  </a:lnTo>
                  <a:lnTo>
                    <a:pt x="27825" y="225425"/>
                  </a:lnTo>
                  <a:lnTo>
                    <a:pt x="27317" y="225425"/>
                  </a:lnTo>
                  <a:lnTo>
                    <a:pt x="27228" y="225679"/>
                  </a:lnTo>
                  <a:lnTo>
                    <a:pt x="28244" y="225679"/>
                  </a:lnTo>
                  <a:lnTo>
                    <a:pt x="28143" y="225425"/>
                  </a:lnTo>
                  <a:lnTo>
                    <a:pt x="28295" y="225425"/>
                  </a:lnTo>
                  <a:lnTo>
                    <a:pt x="28486" y="225425"/>
                  </a:lnTo>
                  <a:lnTo>
                    <a:pt x="28498" y="225171"/>
                  </a:lnTo>
                  <a:lnTo>
                    <a:pt x="28092" y="225171"/>
                  </a:lnTo>
                  <a:lnTo>
                    <a:pt x="28079" y="225044"/>
                  </a:lnTo>
                  <a:lnTo>
                    <a:pt x="28498" y="225044"/>
                  </a:lnTo>
                  <a:lnTo>
                    <a:pt x="28498" y="225171"/>
                  </a:lnTo>
                  <a:lnTo>
                    <a:pt x="28714" y="225171"/>
                  </a:lnTo>
                  <a:lnTo>
                    <a:pt x="28727" y="225044"/>
                  </a:lnTo>
                  <a:lnTo>
                    <a:pt x="28879" y="225044"/>
                  </a:lnTo>
                  <a:lnTo>
                    <a:pt x="28854" y="225171"/>
                  </a:lnTo>
                  <a:lnTo>
                    <a:pt x="29578" y="225171"/>
                  </a:lnTo>
                  <a:lnTo>
                    <a:pt x="29629" y="224663"/>
                  </a:lnTo>
                  <a:lnTo>
                    <a:pt x="29692" y="224282"/>
                  </a:lnTo>
                  <a:lnTo>
                    <a:pt x="29540" y="224409"/>
                  </a:lnTo>
                  <a:lnTo>
                    <a:pt x="29451" y="224536"/>
                  </a:lnTo>
                  <a:lnTo>
                    <a:pt x="29375" y="224663"/>
                  </a:lnTo>
                  <a:lnTo>
                    <a:pt x="29019" y="224409"/>
                  </a:lnTo>
                  <a:lnTo>
                    <a:pt x="28956" y="224663"/>
                  </a:lnTo>
                  <a:lnTo>
                    <a:pt x="28905" y="224917"/>
                  </a:lnTo>
                  <a:lnTo>
                    <a:pt x="28740" y="224917"/>
                  </a:lnTo>
                  <a:lnTo>
                    <a:pt x="28829" y="224282"/>
                  </a:lnTo>
                  <a:lnTo>
                    <a:pt x="28917" y="223901"/>
                  </a:lnTo>
                  <a:lnTo>
                    <a:pt x="29895" y="223901"/>
                  </a:lnTo>
                  <a:lnTo>
                    <a:pt x="29946" y="223647"/>
                  </a:lnTo>
                  <a:close/>
                </a:path>
                <a:path w="396875" h="392430">
                  <a:moveTo>
                    <a:pt x="30060" y="371475"/>
                  </a:moveTo>
                  <a:lnTo>
                    <a:pt x="30022" y="371221"/>
                  </a:lnTo>
                  <a:lnTo>
                    <a:pt x="29870" y="371221"/>
                  </a:lnTo>
                  <a:lnTo>
                    <a:pt x="30060" y="371475"/>
                  </a:lnTo>
                  <a:close/>
                </a:path>
                <a:path w="396875" h="392430">
                  <a:moveTo>
                    <a:pt x="30111" y="225171"/>
                  </a:moveTo>
                  <a:lnTo>
                    <a:pt x="30010" y="223901"/>
                  </a:lnTo>
                  <a:lnTo>
                    <a:pt x="29806" y="224282"/>
                  </a:lnTo>
                  <a:lnTo>
                    <a:pt x="29718" y="224663"/>
                  </a:lnTo>
                  <a:lnTo>
                    <a:pt x="29603" y="225171"/>
                  </a:lnTo>
                  <a:lnTo>
                    <a:pt x="30111" y="225171"/>
                  </a:lnTo>
                  <a:close/>
                </a:path>
                <a:path w="396875" h="392430">
                  <a:moveTo>
                    <a:pt x="30162" y="225679"/>
                  </a:moveTo>
                  <a:lnTo>
                    <a:pt x="30137" y="225425"/>
                  </a:lnTo>
                  <a:lnTo>
                    <a:pt x="28803" y="225425"/>
                  </a:lnTo>
                  <a:lnTo>
                    <a:pt x="28752" y="225679"/>
                  </a:lnTo>
                  <a:lnTo>
                    <a:pt x="30162" y="225679"/>
                  </a:lnTo>
                  <a:close/>
                </a:path>
                <a:path w="396875" h="392430">
                  <a:moveTo>
                    <a:pt x="30314" y="371360"/>
                  </a:moveTo>
                  <a:lnTo>
                    <a:pt x="30226" y="371221"/>
                  </a:lnTo>
                  <a:lnTo>
                    <a:pt x="29806" y="370586"/>
                  </a:lnTo>
                  <a:lnTo>
                    <a:pt x="29832" y="370840"/>
                  </a:lnTo>
                  <a:lnTo>
                    <a:pt x="30010" y="371208"/>
                  </a:lnTo>
                  <a:lnTo>
                    <a:pt x="30314" y="371360"/>
                  </a:lnTo>
                  <a:close/>
                </a:path>
                <a:path w="396875" h="392430">
                  <a:moveTo>
                    <a:pt x="30378" y="225171"/>
                  </a:moveTo>
                  <a:lnTo>
                    <a:pt x="30111" y="225171"/>
                  </a:lnTo>
                  <a:lnTo>
                    <a:pt x="30137" y="225425"/>
                  </a:lnTo>
                  <a:lnTo>
                    <a:pt x="30289" y="225425"/>
                  </a:lnTo>
                  <a:lnTo>
                    <a:pt x="30378" y="225171"/>
                  </a:lnTo>
                  <a:close/>
                </a:path>
                <a:path w="396875" h="392430">
                  <a:moveTo>
                    <a:pt x="30416" y="225425"/>
                  </a:moveTo>
                  <a:lnTo>
                    <a:pt x="30213" y="225679"/>
                  </a:lnTo>
                  <a:lnTo>
                    <a:pt x="30378" y="225679"/>
                  </a:lnTo>
                  <a:lnTo>
                    <a:pt x="30416" y="225425"/>
                  </a:lnTo>
                  <a:close/>
                </a:path>
                <a:path w="396875" h="392430">
                  <a:moveTo>
                    <a:pt x="30454" y="224917"/>
                  </a:moveTo>
                  <a:lnTo>
                    <a:pt x="30099" y="224917"/>
                  </a:lnTo>
                  <a:lnTo>
                    <a:pt x="30111" y="225044"/>
                  </a:lnTo>
                  <a:lnTo>
                    <a:pt x="30416" y="225044"/>
                  </a:lnTo>
                  <a:lnTo>
                    <a:pt x="30454" y="224917"/>
                  </a:lnTo>
                  <a:close/>
                </a:path>
                <a:path w="396875" h="392430">
                  <a:moveTo>
                    <a:pt x="30721" y="225425"/>
                  </a:moveTo>
                  <a:lnTo>
                    <a:pt x="30708" y="225171"/>
                  </a:lnTo>
                  <a:lnTo>
                    <a:pt x="30454" y="225171"/>
                  </a:lnTo>
                  <a:lnTo>
                    <a:pt x="30416" y="225425"/>
                  </a:lnTo>
                  <a:lnTo>
                    <a:pt x="30721" y="225425"/>
                  </a:lnTo>
                  <a:close/>
                </a:path>
                <a:path w="396875" h="392430">
                  <a:moveTo>
                    <a:pt x="30734" y="225806"/>
                  </a:moveTo>
                  <a:lnTo>
                    <a:pt x="30721" y="225679"/>
                  </a:lnTo>
                  <a:lnTo>
                    <a:pt x="30378" y="225679"/>
                  </a:lnTo>
                  <a:lnTo>
                    <a:pt x="30365" y="225806"/>
                  </a:lnTo>
                  <a:lnTo>
                    <a:pt x="30734" y="225806"/>
                  </a:lnTo>
                  <a:close/>
                </a:path>
                <a:path w="396875" h="392430">
                  <a:moveTo>
                    <a:pt x="31026" y="224282"/>
                  </a:moveTo>
                  <a:lnTo>
                    <a:pt x="30861" y="223901"/>
                  </a:lnTo>
                  <a:lnTo>
                    <a:pt x="30657" y="223774"/>
                  </a:lnTo>
                  <a:lnTo>
                    <a:pt x="30645" y="223647"/>
                  </a:lnTo>
                  <a:lnTo>
                    <a:pt x="29984" y="223647"/>
                  </a:lnTo>
                  <a:lnTo>
                    <a:pt x="30010" y="223901"/>
                  </a:lnTo>
                  <a:lnTo>
                    <a:pt x="30657" y="223901"/>
                  </a:lnTo>
                  <a:lnTo>
                    <a:pt x="30695" y="224917"/>
                  </a:lnTo>
                  <a:lnTo>
                    <a:pt x="30492" y="224917"/>
                  </a:lnTo>
                  <a:lnTo>
                    <a:pt x="30480" y="225044"/>
                  </a:lnTo>
                  <a:lnTo>
                    <a:pt x="30708" y="225044"/>
                  </a:lnTo>
                  <a:lnTo>
                    <a:pt x="30924" y="225044"/>
                  </a:lnTo>
                  <a:lnTo>
                    <a:pt x="31026" y="224282"/>
                  </a:lnTo>
                  <a:close/>
                </a:path>
                <a:path w="396875" h="392430">
                  <a:moveTo>
                    <a:pt x="31419" y="239141"/>
                  </a:moveTo>
                  <a:lnTo>
                    <a:pt x="30581" y="238887"/>
                  </a:lnTo>
                  <a:lnTo>
                    <a:pt x="28498" y="238887"/>
                  </a:lnTo>
                  <a:lnTo>
                    <a:pt x="27965" y="239141"/>
                  </a:lnTo>
                  <a:lnTo>
                    <a:pt x="31419" y="239141"/>
                  </a:lnTo>
                  <a:close/>
                </a:path>
                <a:path w="396875" h="392430">
                  <a:moveTo>
                    <a:pt x="31597" y="223647"/>
                  </a:moveTo>
                  <a:lnTo>
                    <a:pt x="31394" y="223393"/>
                  </a:lnTo>
                  <a:lnTo>
                    <a:pt x="31330" y="223647"/>
                  </a:lnTo>
                  <a:lnTo>
                    <a:pt x="31597" y="223647"/>
                  </a:lnTo>
                  <a:close/>
                </a:path>
                <a:path w="396875" h="392430">
                  <a:moveTo>
                    <a:pt x="33756" y="225425"/>
                  </a:moveTo>
                  <a:lnTo>
                    <a:pt x="30899" y="225425"/>
                  </a:lnTo>
                  <a:lnTo>
                    <a:pt x="30721" y="225425"/>
                  </a:lnTo>
                  <a:lnTo>
                    <a:pt x="30721" y="225679"/>
                  </a:lnTo>
                  <a:lnTo>
                    <a:pt x="30873" y="225450"/>
                  </a:lnTo>
                  <a:lnTo>
                    <a:pt x="30861" y="225679"/>
                  </a:lnTo>
                  <a:lnTo>
                    <a:pt x="33718" y="225679"/>
                  </a:lnTo>
                  <a:lnTo>
                    <a:pt x="33756" y="225425"/>
                  </a:lnTo>
                  <a:close/>
                </a:path>
                <a:path w="396875" h="392430">
                  <a:moveTo>
                    <a:pt x="33909" y="224409"/>
                  </a:moveTo>
                  <a:lnTo>
                    <a:pt x="33896" y="223774"/>
                  </a:lnTo>
                  <a:lnTo>
                    <a:pt x="33667" y="223774"/>
                  </a:lnTo>
                  <a:lnTo>
                    <a:pt x="33743" y="223647"/>
                  </a:lnTo>
                  <a:lnTo>
                    <a:pt x="33591" y="223647"/>
                  </a:lnTo>
                  <a:lnTo>
                    <a:pt x="33591" y="223901"/>
                  </a:lnTo>
                  <a:lnTo>
                    <a:pt x="33362" y="224282"/>
                  </a:lnTo>
                  <a:lnTo>
                    <a:pt x="33286" y="224409"/>
                  </a:lnTo>
                  <a:lnTo>
                    <a:pt x="33197" y="224282"/>
                  </a:lnTo>
                  <a:lnTo>
                    <a:pt x="32943" y="223901"/>
                  </a:lnTo>
                  <a:lnTo>
                    <a:pt x="33591" y="223901"/>
                  </a:lnTo>
                  <a:lnTo>
                    <a:pt x="33591" y="223647"/>
                  </a:lnTo>
                  <a:lnTo>
                    <a:pt x="32448" y="223647"/>
                  </a:lnTo>
                  <a:lnTo>
                    <a:pt x="32435" y="223774"/>
                  </a:lnTo>
                  <a:lnTo>
                    <a:pt x="32283" y="223774"/>
                  </a:lnTo>
                  <a:lnTo>
                    <a:pt x="32372" y="223647"/>
                  </a:lnTo>
                  <a:lnTo>
                    <a:pt x="32194" y="223647"/>
                  </a:lnTo>
                  <a:lnTo>
                    <a:pt x="32194" y="223901"/>
                  </a:lnTo>
                  <a:lnTo>
                    <a:pt x="32004" y="224167"/>
                  </a:lnTo>
                  <a:lnTo>
                    <a:pt x="31800" y="223901"/>
                  </a:lnTo>
                  <a:lnTo>
                    <a:pt x="32194" y="223901"/>
                  </a:lnTo>
                  <a:lnTo>
                    <a:pt x="32194" y="223647"/>
                  </a:lnTo>
                  <a:lnTo>
                    <a:pt x="31597" y="223647"/>
                  </a:lnTo>
                  <a:lnTo>
                    <a:pt x="31699" y="223774"/>
                  </a:lnTo>
                  <a:lnTo>
                    <a:pt x="31292" y="223774"/>
                  </a:lnTo>
                  <a:lnTo>
                    <a:pt x="31330" y="223647"/>
                  </a:lnTo>
                  <a:lnTo>
                    <a:pt x="30746" y="223647"/>
                  </a:lnTo>
                  <a:lnTo>
                    <a:pt x="30861" y="223901"/>
                  </a:lnTo>
                  <a:lnTo>
                    <a:pt x="31254" y="223901"/>
                  </a:lnTo>
                  <a:lnTo>
                    <a:pt x="31178" y="224282"/>
                  </a:lnTo>
                  <a:lnTo>
                    <a:pt x="31115" y="224536"/>
                  </a:lnTo>
                  <a:lnTo>
                    <a:pt x="30988" y="225044"/>
                  </a:lnTo>
                  <a:lnTo>
                    <a:pt x="33807" y="225044"/>
                  </a:lnTo>
                  <a:lnTo>
                    <a:pt x="33909" y="224409"/>
                  </a:lnTo>
                  <a:close/>
                </a:path>
                <a:path w="396875" h="392430">
                  <a:moveTo>
                    <a:pt x="34099" y="225679"/>
                  </a:moveTo>
                  <a:lnTo>
                    <a:pt x="33718" y="225679"/>
                  </a:lnTo>
                  <a:lnTo>
                    <a:pt x="33693" y="225806"/>
                  </a:lnTo>
                  <a:lnTo>
                    <a:pt x="34099" y="225806"/>
                  </a:lnTo>
                  <a:lnTo>
                    <a:pt x="34099" y="225679"/>
                  </a:lnTo>
                  <a:close/>
                </a:path>
                <a:path w="396875" h="392430">
                  <a:moveTo>
                    <a:pt x="34848" y="222885"/>
                  </a:moveTo>
                  <a:lnTo>
                    <a:pt x="22364" y="222885"/>
                  </a:lnTo>
                  <a:lnTo>
                    <a:pt x="22377" y="223012"/>
                  </a:lnTo>
                  <a:lnTo>
                    <a:pt x="34848" y="223012"/>
                  </a:lnTo>
                  <a:lnTo>
                    <a:pt x="34848" y="222885"/>
                  </a:lnTo>
                  <a:close/>
                </a:path>
                <a:path w="396875" h="392430">
                  <a:moveTo>
                    <a:pt x="34861" y="223139"/>
                  </a:moveTo>
                  <a:lnTo>
                    <a:pt x="28600" y="223139"/>
                  </a:lnTo>
                  <a:lnTo>
                    <a:pt x="28638" y="223266"/>
                  </a:lnTo>
                  <a:lnTo>
                    <a:pt x="34150" y="223266"/>
                  </a:lnTo>
                  <a:lnTo>
                    <a:pt x="34137" y="223647"/>
                  </a:lnTo>
                  <a:lnTo>
                    <a:pt x="33858" y="223647"/>
                  </a:lnTo>
                  <a:lnTo>
                    <a:pt x="33896" y="223774"/>
                  </a:lnTo>
                  <a:lnTo>
                    <a:pt x="33934" y="223901"/>
                  </a:lnTo>
                  <a:lnTo>
                    <a:pt x="34124" y="223901"/>
                  </a:lnTo>
                  <a:lnTo>
                    <a:pt x="34086" y="224917"/>
                  </a:lnTo>
                  <a:lnTo>
                    <a:pt x="33832" y="224917"/>
                  </a:lnTo>
                  <a:lnTo>
                    <a:pt x="33807" y="225044"/>
                  </a:lnTo>
                  <a:lnTo>
                    <a:pt x="33756" y="225425"/>
                  </a:lnTo>
                  <a:lnTo>
                    <a:pt x="34112" y="225425"/>
                  </a:lnTo>
                  <a:lnTo>
                    <a:pt x="34137" y="224917"/>
                  </a:lnTo>
                  <a:lnTo>
                    <a:pt x="34175" y="223901"/>
                  </a:lnTo>
                  <a:lnTo>
                    <a:pt x="34213" y="223647"/>
                  </a:lnTo>
                  <a:lnTo>
                    <a:pt x="34213" y="223266"/>
                  </a:lnTo>
                  <a:lnTo>
                    <a:pt x="34861" y="223266"/>
                  </a:lnTo>
                  <a:lnTo>
                    <a:pt x="34861" y="223139"/>
                  </a:lnTo>
                  <a:close/>
                </a:path>
                <a:path w="396875" h="392430">
                  <a:moveTo>
                    <a:pt x="34937" y="225044"/>
                  </a:moveTo>
                  <a:lnTo>
                    <a:pt x="34340" y="223901"/>
                  </a:lnTo>
                  <a:lnTo>
                    <a:pt x="34886" y="223901"/>
                  </a:lnTo>
                  <a:lnTo>
                    <a:pt x="34874" y="223647"/>
                  </a:lnTo>
                  <a:lnTo>
                    <a:pt x="34213" y="223647"/>
                  </a:lnTo>
                  <a:lnTo>
                    <a:pt x="34277" y="223774"/>
                  </a:lnTo>
                  <a:lnTo>
                    <a:pt x="34188" y="223901"/>
                  </a:lnTo>
                  <a:lnTo>
                    <a:pt x="34137" y="224917"/>
                  </a:lnTo>
                  <a:lnTo>
                    <a:pt x="34137" y="225044"/>
                  </a:lnTo>
                  <a:lnTo>
                    <a:pt x="34937" y="225044"/>
                  </a:lnTo>
                  <a:close/>
                </a:path>
                <a:path w="396875" h="392430">
                  <a:moveTo>
                    <a:pt x="35280" y="222885"/>
                  </a:moveTo>
                  <a:lnTo>
                    <a:pt x="35204" y="222758"/>
                  </a:lnTo>
                  <a:lnTo>
                    <a:pt x="35077" y="222631"/>
                  </a:lnTo>
                  <a:lnTo>
                    <a:pt x="34950" y="222504"/>
                  </a:lnTo>
                  <a:lnTo>
                    <a:pt x="34848" y="222885"/>
                  </a:lnTo>
                  <a:lnTo>
                    <a:pt x="35280" y="222885"/>
                  </a:lnTo>
                  <a:close/>
                </a:path>
                <a:path w="396875" h="392430">
                  <a:moveTo>
                    <a:pt x="35318" y="239141"/>
                  </a:moveTo>
                  <a:lnTo>
                    <a:pt x="31419" y="239141"/>
                  </a:lnTo>
                  <a:lnTo>
                    <a:pt x="32270" y="239395"/>
                  </a:lnTo>
                  <a:lnTo>
                    <a:pt x="35318" y="239141"/>
                  </a:lnTo>
                  <a:close/>
                </a:path>
                <a:path w="396875" h="392430">
                  <a:moveTo>
                    <a:pt x="35445" y="223139"/>
                  </a:moveTo>
                  <a:lnTo>
                    <a:pt x="35356" y="223012"/>
                  </a:lnTo>
                  <a:lnTo>
                    <a:pt x="34848" y="223012"/>
                  </a:lnTo>
                  <a:lnTo>
                    <a:pt x="34861" y="223139"/>
                  </a:lnTo>
                  <a:lnTo>
                    <a:pt x="35445" y="223139"/>
                  </a:lnTo>
                  <a:close/>
                </a:path>
                <a:path w="396875" h="392430">
                  <a:moveTo>
                    <a:pt x="35674" y="227711"/>
                  </a:moveTo>
                  <a:lnTo>
                    <a:pt x="12141" y="227711"/>
                  </a:lnTo>
                  <a:lnTo>
                    <a:pt x="12103" y="228092"/>
                  </a:lnTo>
                  <a:lnTo>
                    <a:pt x="35674" y="228092"/>
                  </a:lnTo>
                  <a:lnTo>
                    <a:pt x="35674" y="227711"/>
                  </a:lnTo>
                  <a:close/>
                </a:path>
                <a:path w="396875" h="392430">
                  <a:moveTo>
                    <a:pt x="35775" y="223647"/>
                  </a:moveTo>
                  <a:lnTo>
                    <a:pt x="35610" y="223393"/>
                  </a:lnTo>
                  <a:lnTo>
                    <a:pt x="35521" y="223266"/>
                  </a:lnTo>
                  <a:lnTo>
                    <a:pt x="34861" y="223266"/>
                  </a:lnTo>
                  <a:lnTo>
                    <a:pt x="34874" y="223647"/>
                  </a:lnTo>
                  <a:lnTo>
                    <a:pt x="35775" y="223647"/>
                  </a:lnTo>
                  <a:close/>
                </a:path>
                <a:path w="396875" h="392430">
                  <a:moveTo>
                    <a:pt x="35991" y="223139"/>
                  </a:moveTo>
                  <a:lnTo>
                    <a:pt x="35445" y="223139"/>
                  </a:lnTo>
                  <a:lnTo>
                    <a:pt x="35521" y="223266"/>
                  </a:lnTo>
                  <a:lnTo>
                    <a:pt x="35941" y="223266"/>
                  </a:lnTo>
                  <a:lnTo>
                    <a:pt x="35991" y="223139"/>
                  </a:lnTo>
                  <a:close/>
                </a:path>
                <a:path w="396875" h="392430">
                  <a:moveTo>
                    <a:pt x="36004" y="225044"/>
                  </a:moveTo>
                  <a:lnTo>
                    <a:pt x="35915" y="224282"/>
                  </a:lnTo>
                  <a:lnTo>
                    <a:pt x="35877" y="223901"/>
                  </a:lnTo>
                  <a:lnTo>
                    <a:pt x="35864" y="223774"/>
                  </a:lnTo>
                  <a:lnTo>
                    <a:pt x="34886" y="223774"/>
                  </a:lnTo>
                  <a:lnTo>
                    <a:pt x="34886" y="223901"/>
                  </a:lnTo>
                  <a:lnTo>
                    <a:pt x="34937" y="225044"/>
                  </a:lnTo>
                  <a:lnTo>
                    <a:pt x="36004" y="225044"/>
                  </a:lnTo>
                  <a:close/>
                </a:path>
                <a:path w="396875" h="392430">
                  <a:moveTo>
                    <a:pt x="36080" y="225679"/>
                  </a:moveTo>
                  <a:lnTo>
                    <a:pt x="36055" y="225425"/>
                  </a:lnTo>
                  <a:lnTo>
                    <a:pt x="34112" y="225425"/>
                  </a:lnTo>
                  <a:lnTo>
                    <a:pt x="34099" y="225679"/>
                  </a:lnTo>
                  <a:lnTo>
                    <a:pt x="36080" y="225679"/>
                  </a:lnTo>
                  <a:close/>
                </a:path>
                <a:path w="396875" h="392430">
                  <a:moveTo>
                    <a:pt x="36106" y="222885"/>
                  </a:moveTo>
                  <a:lnTo>
                    <a:pt x="35280" y="222885"/>
                  </a:lnTo>
                  <a:lnTo>
                    <a:pt x="35356" y="223012"/>
                  </a:lnTo>
                  <a:lnTo>
                    <a:pt x="36042" y="223012"/>
                  </a:lnTo>
                  <a:lnTo>
                    <a:pt x="36106" y="222885"/>
                  </a:lnTo>
                  <a:close/>
                </a:path>
                <a:path w="396875" h="392430">
                  <a:moveTo>
                    <a:pt x="36245" y="227584"/>
                  </a:moveTo>
                  <a:lnTo>
                    <a:pt x="35775" y="227584"/>
                  </a:lnTo>
                  <a:lnTo>
                    <a:pt x="35788" y="227711"/>
                  </a:lnTo>
                  <a:lnTo>
                    <a:pt x="36169" y="227711"/>
                  </a:lnTo>
                  <a:lnTo>
                    <a:pt x="36245" y="227584"/>
                  </a:lnTo>
                  <a:close/>
                </a:path>
                <a:path w="396875" h="392430">
                  <a:moveTo>
                    <a:pt x="37007" y="225679"/>
                  </a:moveTo>
                  <a:lnTo>
                    <a:pt x="36080" y="225679"/>
                  </a:lnTo>
                  <a:lnTo>
                    <a:pt x="36106" y="225806"/>
                  </a:lnTo>
                  <a:lnTo>
                    <a:pt x="36982" y="225806"/>
                  </a:lnTo>
                  <a:lnTo>
                    <a:pt x="37007" y="225679"/>
                  </a:lnTo>
                  <a:close/>
                </a:path>
                <a:path w="396875" h="392430">
                  <a:moveTo>
                    <a:pt x="37084" y="367792"/>
                  </a:moveTo>
                  <a:lnTo>
                    <a:pt x="36944" y="367792"/>
                  </a:lnTo>
                  <a:lnTo>
                    <a:pt x="37058" y="368020"/>
                  </a:lnTo>
                  <a:lnTo>
                    <a:pt x="37084" y="367792"/>
                  </a:lnTo>
                  <a:close/>
                </a:path>
                <a:path w="396875" h="392430">
                  <a:moveTo>
                    <a:pt x="38392" y="223139"/>
                  </a:moveTo>
                  <a:lnTo>
                    <a:pt x="36029" y="223139"/>
                  </a:lnTo>
                  <a:lnTo>
                    <a:pt x="35991" y="223266"/>
                  </a:lnTo>
                  <a:lnTo>
                    <a:pt x="37909" y="223266"/>
                  </a:lnTo>
                  <a:lnTo>
                    <a:pt x="38366" y="223266"/>
                  </a:lnTo>
                  <a:lnTo>
                    <a:pt x="38392" y="223139"/>
                  </a:lnTo>
                  <a:close/>
                </a:path>
                <a:path w="396875" h="392430">
                  <a:moveTo>
                    <a:pt x="38455" y="222885"/>
                  </a:moveTo>
                  <a:lnTo>
                    <a:pt x="36106" y="222885"/>
                  </a:lnTo>
                  <a:lnTo>
                    <a:pt x="36068" y="223012"/>
                  </a:lnTo>
                  <a:lnTo>
                    <a:pt x="38417" y="223012"/>
                  </a:lnTo>
                  <a:lnTo>
                    <a:pt x="38455" y="222885"/>
                  </a:lnTo>
                  <a:close/>
                </a:path>
                <a:path w="396875" h="392430">
                  <a:moveTo>
                    <a:pt x="38646" y="223266"/>
                  </a:moveTo>
                  <a:lnTo>
                    <a:pt x="38366" y="223266"/>
                  </a:lnTo>
                  <a:lnTo>
                    <a:pt x="38277" y="223647"/>
                  </a:lnTo>
                  <a:lnTo>
                    <a:pt x="38595" y="223647"/>
                  </a:lnTo>
                  <a:lnTo>
                    <a:pt x="38646" y="223266"/>
                  </a:lnTo>
                  <a:close/>
                </a:path>
                <a:path w="396875" h="392430">
                  <a:moveTo>
                    <a:pt x="38684" y="223012"/>
                  </a:moveTo>
                  <a:lnTo>
                    <a:pt x="38417" y="223012"/>
                  </a:lnTo>
                  <a:lnTo>
                    <a:pt x="38392" y="223139"/>
                  </a:lnTo>
                  <a:lnTo>
                    <a:pt x="38658" y="223139"/>
                  </a:lnTo>
                  <a:lnTo>
                    <a:pt x="38684" y="223012"/>
                  </a:lnTo>
                  <a:close/>
                </a:path>
                <a:path w="396875" h="392430">
                  <a:moveTo>
                    <a:pt x="38735" y="368808"/>
                  </a:moveTo>
                  <a:lnTo>
                    <a:pt x="38633" y="368427"/>
                  </a:lnTo>
                  <a:lnTo>
                    <a:pt x="38354" y="367792"/>
                  </a:lnTo>
                  <a:lnTo>
                    <a:pt x="38303" y="367538"/>
                  </a:lnTo>
                  <a:lnTo>
                    <a:pt x="38430" y="367538"/>
                  </a:lnTo>
                  <a:lnTo>
                    <a:pt x="37490" y="366776"/>
                  </a:lnTo>
                  <a:lnTo>
                    <a:pt x="38735" y="368808"/>
                  </a:lnTo>
                  <a:close/>
                </a:path>
                <a:path w="396875" h="392430">
                  <a:moveTo>
                    <a:pt x="38747" y="222504"/>
                  </a:moveTo>
                  <a:lnTo>
                    <a:pt x="38544" y="222504"/>
                  </a:lnTo>
                  <a:lnTo>
                    <a:pt x="38455" y="222885"/>
                  </a:lnTo>
                  <a:lnTo>
                    <a:pt x="38696" y="222885"/>
                  </a:lnTo>
                  <a:lnTo>
                    <a:pt x="38747" y="222504"/>
                  </a:lnTo>
                  <a:close/>
                </a:path>
                <a:path w="396875" h="392430">
                  <a:moveTo>
                    <a:pt x="38862" y="221742"/>
                  </a:moveTo>
                  <a:lnTo>
                    <a:pt x="38696" y="221869"/>
                  </a:lnTo>
                  <a:lnTo>
                    <a:pt x="38569" y="222377"/>
                  </a:lnTo>
                  <a:lnTo>
                    <a:pt x="38773" y="222377"/>
                  </a:lnTo>
                  <a:lnTo>
                    <a:pt x="38862" y="221742"/>
                  </a:lnTo>
                  <a:close/>
                </a:path>
                <a:path w="396875" h="392430">
                  <a:moveTo>
                    <a:pt x="38874" y="223139"/>
                  </a:moveTo>
                  <a:lnTo>
                    <a:pt x="38658" y="223139"/>
                  </a:lnTo>
                  <a:lnTo>
                    <a:pt x="38646" y="223266"/>
                  </a:lnTo>
                  <a:lnTo>
                    <a:pt x="38811" y="223266"/>
                  </a:lnTo>
                  <a:lnTo>
                    <a:pt x="38874" y="223139"/>
                  </a:lnTo>
                  <a:close/>
                </a:path>
                <a:path w="396875" h="392430">
                  <a:moveTo>
                    <a:pt x="38887" y="222885"/>
                  </a:moveTo>
                  <a:lnTo>
                    <a:pt x="38696" y="222885"/>
                  </a:lnTo>
                  <a:lnTo>
                    <a:pt x="38684" y="223012"/>
                  </a:lnTo>
                  <a:lnTo>
                    <a:pt x="38874" y="223012"/>
                  </a:lnTo>
                  <a:lnTo>
                    <a:pt x="38887" y="222885"/>
                  </a:lnTo>
                  <a:close/>
                </a:path>
                <a:path w="396875" h="392430">
                  <a:moveTo>
                    <a:pt x="38950" y="222377"/>
                  </a:moveTo>
                  <a:lnTo>
                    <a:pt x="38773" y="222377"/>
                  </a:lnTo>
                  <a:lnTo>
                    <a:pt x="38747" y="222504"/>
                  </a:lnTo>
                  <a:lnTo>
                    <a:pt x="38912" y="222504"/>
                  </a:lnTo>
                  <a:lnTo>
                    <a:pt x="38950" y="222377"/>
                  </a:lnTo>
                  <a:close/>
                </a:path>
                <a:path w="396875" h="392430">
                  <a:moveTo>
                    <a:pt x="39827" y="223266"/>
                  </a:moveTo>
                  <a:lnTo>
                    <a:pt x="38811" y="223266"/>
                  </a:lnTo>
                  <a:lnTo>
                    <a:pt x="38747" y="223393"/>
                  </a:lnTo>
                  <a:lnTo>
                    <a:pt x="38633" y="223647"/>
                  </a:lnTo>
                  <a:lnTo>
                    <a:pt x="39814" y="223647"/>
                  </a:lnTo>
                  <a:lnTo>
                    <a:pt x="39827" y="223266"/>
                  </a:lnTo>
                  <a:close/>
                </a:path>
                <a:path w="396875" h="392430">
                  <a:moveTo>
                    <a:pt x="39827" y="223012"/>
                  </a:moveTo>
                  <a:lnTo>
                    <a:pt x="38874" y="223012"/>
                  </a:lnTo>
                  <a:lnTo>
                    <a:pt x="38874" y="223139"/>
                  </a:lnTo>
                  <a:lnTo>
                    <a:pt x="39827" y="223139"/>
                  </a:lnTo>
                  <a:lnTo>
                    <a:pt x="39827" y="223012"/>
                  </a:lnTo>
                  <a:close/>
                </a:path>
                <a:path w="396875" h="392430">
                  <a:moveTo>
                    <a:pt x="39852" y="222504"/>
                  </a:moveTo>
                  <a:lnTo>
                    <a:pt x="38912" y="222504"/>
                  </a:lnTo>
                  <a:lnTo>
                    <a:pt x="38887" y="222885"/>
                  </a:lnTo>
                  <a:lnTo>
                    <a:pt x="39839" y="222885"/>
                  </a:lnTo>
                  <a:lnTo>
                    <a:pt x="39852" y="222504"/>
                  </a:lnTo>
                  <a:close/>
                </a:path>
                <a:path w="396875" h="392430">
                  <a:moveTo>
                    <a:pt x="39903" y="220980"/>
                  </a:moveTo>
                  <a:lnTo>
                    <a:pt x="39662" y="221361"/>
                  </a:lnTo>
                  <a:lnTo>
                    <a:pt x="39547" y="221488"/>
                  </a:lnTo>
                  <a:lnTo>
                    <a:pt x="39420" y="221615"/>
                  </a:lnTo>
                  <a:lnTo>
                    <a:pt x="39306" y="221742"/>
                  </a:lnTo>
                  <a:lnTo>
                    <a:pt x="39090" y="221869"/>
                  </a:lnTo>
                  <a:lnTo>
                    <a:pt x="39065" y="221996"/>
                  </a:lnTo>
                  <a:lnTo>
                    <a:pt x="38950" y="222377"/>
                  </a:lnTo>
                  <a:lnTo>
                    <a:pt x="39852" y="222377"/>
                  </a:lnTo>
                  <a:lnTo>
                    <a:pt x="39903" y="220980"/>
                  </a:lnTo>
                  <a:close/>
                </a:path>
                <a:path w="396875" h="392430">
                  <a:moveTo>
                    <a:pt x="40665" y="222377"/>
                  </a:moveTo>
                  <a:lnTo>
                    <a:pt x="39852" y="222377"/>
                  </a:lnTo>
                  <a:lnTo>
                    <a:pt x="39852" y="222504"/>
                  </a:lnTo>
                  <a:lnTo>
                    <a:pt x="40640" y="222504"/>
                  </a:lnTo>
                  <a:lnTo>
                    <a:pt x="40665" y="222377"/>
                  </a:lnTo>
                  <a:close/>
                </a:path>
                <a:path w="396875" h="392430">
                  <a:moveTo>
                    <a:pt x="40690" y="223012"/>
                  </a:moveTo>
                  <a:lnTo>
                    <a:pt x="40665" y="222885"/>
                  </a:lnTo>
                  <a:lnTo>
                    <a:pt x="39839" y="222885"/>
                  </a:lnTo>
                  <a:lnTo>
                    <a:pt x="39827" y="223012"/>
                  </a:lnTo>
                  <a:lnTo>
                    <a:pt x="40690" y="223012"/>
                  </a:lnTo>
                  <a:close/>
                </a:path>
                <a:path w="396875" h="392430">
                  <a:moveTo>
                    <a:pt x="40741" y="223266"/>
                  </a:moveTo>
                  <a:lnTo>
                    <a:pt x="40716" y="223139"/>
                  </a:lnTo>
                  <a:lnTo>
                    <a:pt x="39827" y="223139"/>
                  </a:lnTo>
                  <a:lnTo>
                    <a:pt x="39827" y="223266"/>
                  </a:lnTo>
                  <a:lnTo>
                    <a:pt x="40741" y="223266"/>
                  </a:lnTo>
                  <a:close/>
                </a:path>
                <a:path w="396875" h="392430">
                  <a:moveTo>
                    <a:pt x="40868" y="222504"/>
                  </a:moveTo>
                  <a:lnTo>
                    <a:pt x="40855" y="222377"/>
                  </a:lnTo>
                  <a:lnTo>
                    <a:pt x="40716" y="222377"/>
                  </a:lnTo>
                  <a:lnTo>
                    <a:pt x="40728" y="222504"/>
                  </a:lnTo>
                  <a:lnTo>
                    <a:pt x="40868" y="222504"/>
                  </a:lnTo>
                  <a:close/>
                </a:path>
                <a:path w="396875" h="392430">
                  <a:moveTo>
                    <a:pt x="40919" y="223012"/>
                  </a:moveTo>
                  <a:lnTo>
                    <a:pt x="40906" y="222885"/>
                  </a:lnTo>
                  <a:lnTo>
                    <a:pt x="40741" y="222885"/>
                  </a:lnTo>
                  <a:lnTo>
                    <a:pt x="40741" y="223012"/>
                  </a:lnTo>
                  <a:lnTo>
                    <a:pt x="40919" y="223012"/>
                  </a:lnTo>
                  <a:close/>
                </a:path>
                <a:path w="396875" h="392430">
                  <a:moveTo>
                    <a:pt x="40944" y="223266"/>
                  </a:moveTo>
                  <a:lnTo>
                    <a:pt x="40932" y="223139"/>
                  </a:lnTo>
                  <a:lnTo>
                    <a:pt x="40754" y="223139"/>
                  </a:lnTo>
                  <a:lnTo>
                    <a:pt x="40754" y="223266"/>
                  </a:lnTo>
                  <a:lnTo>
                    <a:pt x="40944" y="223266"/>
                  </a:lnTo>
                  <a:close/>
                </a:path>
                <a:path w="396875" h="392430">
                  <a:moveTo>
                    <a:pt x="41579" y="220980"/>
                  </a:moveTo>
                  <a:lnTo>
                    <a:pt x="41262" y="220980"/>
                  </a:lnTo>
                  <a:lnTo>
                    <a:pt x="40868" y="221361"/>
                  </a:lnTo>
                  <a:lnTo>
                    <a:pt x="40817" y="221615"/>
                  </a:lnTo>
                  <a:lnTo>
                    <a:pt x="40703" y="221869"/>
                  </a:lnTo>
                  <a:lnTo>
                    <a:pt x="40830" y="221996"/>
                  </a:lnTo>
                  <a:lnTo>
                    <a:pt x="40855" y="222377"/>
                  </a:lnTo>
                  <a:lnTo>
                    <a:pt x="41338" y="222377"/>
                  </a:lnTo>
                  <a:lnTo>
                    <a:pt x="41440" y="221361"/>
                  </a:lnTo>
                  <a:lnTo>
                    <a:pt x="41579" y="220980"/>
                  </a:lnTo>
                  <a:close/>
                </a:path>
                <a:path w="396875" h="392430">
                  <a:moveTo>
                    <a:pt x="42900" y="222377"/>
                  </a:moveTo>
                  <a:lnTo>
                    <a:pt x="42799" y="219837"/>
                  </a:lnTo>
                  <a:lnTo>
                    <a:pt x="42570" y="219964"/>
                  </a:lnTo>
                  <a:lnTo>
                    <a:pt x="41960" y="220726"/>
                  </a:lnTo>
                  <a:lnTo>
                    <a:pt x="41871" y="220853"/>
                  </a:lnTo>
                  <a:lnTo>
                    <a:pt x="41821" y="220980"/>
                  </a:lnTo>
                  <a:lnTo>
                    <a:pt x="41706" y="221361"/>
                  </a:lnTo>
                  <a:lnTo>
                    <a:pt x="41617" y="221615"/>
                  </a:lnTo>
                  <a:lnTo>
                    <a:pt x="41503" y="221996"/>
                  </a:lnTo>
                  <a:lnTo>
                    <a:pt x="41376" y="222377"/>
                  </a:lnTo>
                  <a:lnTo>
                    <a:pt x="42900" y="222377"/>
                  </a:lnTo>
                  <a:close/>
                </a:path>
                <a:path w="396875" h="392430">
                  <a:moveTo>
                    <a:pt x="46431" y="361442"/>
                  </a:moveTo>
                  <a:lnTo>
                    <a:pt x="46342" y="361188"/>
                  </a:lnTo>
                  <a:lnTo>
                    <a:pt x="46189" y="360934"/>
                  </a:lnTo>
                  <a:lnTo>
                    <a:pt x="46189" y="361188"/>
                  </a:lnTo>
                  <a:lnTo>
                    <a:pt x="46431" y="361442"/>
                  </a:lnTo>
                  <a:close/>
                </a:path>
                <a:path w="396875" h="392430">
                  <a:moveTo>
                    <a:pt x="46507" y="363220"/>
                  </a:moveTo>
                  <a:lnTo>
                    <a:pt x="46253" y="363093"/>
                  </a:lnTo>
                  <a:lnTo>
                    <a:pt x="46316" y="363220"/>
                  </a:lnTo>
                  <a:lnTo>
                    <a:pt x="46507" y="363220"/>
                  </a:lnTo>
                  <a:close/>
                </a:path>
                <a:path w="396875" h="392430">
                  <a:moveTo>
                    <a:pt x="48082" y="219583"/>
                  </a:moveTo>
                  <a:lnTo>
                    <a:pt x="47879" y="219583"/>
                  </a:lnTo>
                  <a:lnTo>
                    <a:pt x="47840" y="219837"/>
                  </a:lnTo>
                  <a:lnTo>
                    <a:pt x="48082" y="219583"/>
                  </a:lnTo>
                  <a:close/>
                </a:path>
                <a:path w="396875" h="392430">
                  <a:moveTo>
                    <a:pt x="48348" y="222377"/>
                  </a:moveTo>
                  <a:lnTo>
                    <a:pt x="48145" y="222377"/>
                  </a:lnTo>
                  <a:lnTo>
                    <a:pt x="48133" y="222504"/>
                  </a:lnTo>
                  <a:lnTo>
                    <a:pt x="48348" y="222377"/>
                  </a:lnTo>
                  <a:close/>
                </a:path>
                <a:path w="396875" h="392430">
                  <a:moveTo>
                    <a:pt x="48425" y="219202"/>
                  </a:moveTo>
                  <a:lnTo>
                    <a:pt x="48082" y="219583"/>
                  </a:lnTo>
                  <a:lnTo>
                    <a:pt x="48031" y="220091"/>
                  </a:lnTo>
                  <a:lnTo>
                    <a:pt x="48196" y="219964"/>
                  </a:lnTo>
                  <a:lnTo>
                    <a:pt x="48310" y="219583"/>
                  </a:lnTo>
                  <a:lnTo>
                    <a:pt x="48425" y="219202"/>
                  </a:lnTo>
                  <a:close/>
                </a:path>
                <a:path w="396875" h="392430">
                  <a:moveTo>
                    <a:pt x="48514" y="219583"/>
                  </a:moveTo>
                  <a:lnTo>
                    <a:pt x="48475" y="219202"/>
                  </a:lnTo>
                  <a:lnTo>
                    <a:pt x="48323" y="219583"/>
                  </a:lnTo>
                  <a:lnTo>
                    <a:pt x="48514" y="219583"/>
                  </a:lnTo>
                  <a:close/>
                </a:path>
                <a:path w="396875" h="392430">
                  <a:moveTo>
                    <a:pt x="48526" y="219837"/>
                  </a:moveTo>
                  <a:lnTo>
                    <a:pt x="48260" y="219837"/>
                  </a:lnTo>
                  <a:lnTo>
                    <a:pt x="48006" y="220726"/>
                  </a:lnTo>
                  <a:lnTo>
                    <a:pt x="47980" y="220853"/>
                  </a:lnTo>
                  <a:lnTo>
                    <a:pt x="47980" y="220726"/>
                  </a:lnTo>
                  <a:lnTo>
                    <a:pt x="47713" y="220726"/>
                  </a:lnTo>
                  <a:lnTo>
                    <a:pt x="47752" y="220395"/>
                  </a:lnTo>
                  <a:lnTo>
                    <a:pt x="47879" y="220091"/>
                  </a:lnTo>
                  <a:lnTo>
                    <a:pt x="47828" y="219964"/>
                  </a:lnTo>
                  <a:lnTo>
                    <a:pt x="47599" y="220091"/>
                  </a:lnTo>
                  <a:lnTo>
                    <a:pt x="47612" y="220522"/>
                  </a:lnTo>
                  <a:lnTo>
                    <a:pt x="47523" y="220726"/>
                  </a:lnTo>
                  <a:lnTo>
                    <a:pt x="47498" y="220853"/>
                  </a:lnTo>
                  <a:lnTo>
                    <a:pt x="47371" y="221361"/>
                  </a:lnTo>
                  <a:lnTo>
                    <a:pt x="47282" y="221742"/>
                  </a:lnTo>
                  <a:lnTo>
                    <a:pt x="47167" y="222250"/>
                  </a:lnTo>
                  <a:lnTo>
                    <a:pt x="47180" y="221488"/>
                  </a:lnTo>
                  <a:lnTo>
                    <a:pt x="47002" y="221615"/>
                  </a:lnTo>
                  <a:lnTo>
                    <a:pt x="46926" y="221742"/>
                  </a:lnTo>
                  <a:lnTo>
                    <a:pt x="46850" y="221869"/>
                  </a:lnTo>
                  <a:lnTo>
                    <a:pt x="46774" y="221996"/>
                  </a:lnTo>
                  <a:lnTo>
                    <a:pt x="46685" y="222123"/>
                  </a:lnTo>
                  <a:lnTo>
                    <a:pt x="47015" y="221361"/>
                  </a:lnTo>
                  <a:lnTo>
                    <a:pt x="47180" y="221361"/>
                  </a:lnTo>
                  <a:lnTo>
                    <a:pt x="47371" y="220980"/>
                  </a:lnTo>
                  <a:lnTo>
                    <a:pt x="47434" y="220853"/>
                  </a:lnTo>
                  <a:lnTo>
                    <a:pt x="47510" y="220726"/>
                  </a:lnTo>
                  <a:lnTo>
                    <a:pt x="47586" y="219786"/>
                  </a:lnTo>
                  <a:lnTo>
                    <a:pt x="47739" y="219837"/>
                  </a:lnTo>
                  <a:lnTo>
                    <a:pt x="47802" y="219583"/>
                  </a:lnTo>
                  <a:lnTo>
                    <a:pt x="47612" y="219583"/>
                  </a:lnTo>
                  <a:lnTo>
                    <a:pt x="47713" y="218821"/>
                  </a:lnTo>
                  <a:lnTo>
                    <a:pt x="47802" y="218186"/>
                  </a:lnTo>
                  <a:lnTo>
                    <a:pt x="47663" y="218186"/>
                  </a:lnTo>
                  <a:lnTo>
                    <a:pt x="47167" y="219583"/>
                  </a:lnTo>
                  <a:lnTo>
                    <a:pt x="47091" y="219837"/>
                  </a:lnTo>
                  <a:lnTo>
                    <a:pt x="47028" y="220484"/>
                  </a:lnTo>
                  <a:lnTo>
                    <a:pt x="46913" y="220091"/>
                  </a:lnTo>
                  <a:lnTo>
                    <a:pt x="46837" y="219837"/>
                  </a:lnTo>
                  <a:lnTo>
                    <a:pt x="46748" y="219583"/>
                  </a:lnTo>
                  <a:lnTo>
                    <a:pt x="46634" y="219202"/>
                  </a:lnTo>
                  <a:lnTo>
                    <a:pt x="46558" y="218948"/>
                  </a:lnTo>
                  <a:lnTo>
                    <a:pt x="45770" y="219837"/>
                  </a:lnTo>
                  <a:lnTo>
                    <a:pt x="45669" y="219964"/>
                  </a:lnTo>
                  <a:lnTo>
                    <a:pt x="45453" y="220091"/>
                  </a:lnTo>
                  <a:lnTo>
                    <a:pt x="45199" y="220726"/>
                  </a:lnTo>
                  <a:lnTo>
                    <a:pt x="45173" y="220980"/>
                  </a:lnTo>
                  <a:lnTo>
                    <a:pt x="45046" y="220980"/>
                  </a:lnTo>
                  <a:lnTo>
                    <a:pt x="45161" y="220726"/>
                  </a:lnTo>
                  <a:lnTo>
                    <a:pt x="44945" y="220853"/>
                  </a:lnTo>
                  <a:lnTo>
                    <a:pt x="44907" y="220980"/>
                  </a:lnTo>
                  <a:lnTo>
                    <a:pt x="44805" y="221361"/>
                  </a:lnTo>
                  <a:lnTo>
                    <a:pt x="44704" y="221742"/>
                  </a:lnTo>
                  <a:lnTo>
                    <a:pt x="44602" y="222123"/>
                  </a:lnTo>
                  <a:lnTo>
                    <a:pt x="44627" y="221742"/>
                  </a:lnTo>
                  <a:lnTo>
                    <a:pt x="44640" y="221488"/>
                  </a:lnTo>
                  <a:lnTo>
                    <a:pt x="44475" y="221615"/>
                  </a:lnTo>
                  <a:lnTo>
                    <a:pt x="44437" y="221742"/>
                  </a:lnTo>
                  <a:lnTo>
                    <a:pt x="44475" y="221361"/>
                  </a:lnTo>
                  <a:lnTo>
                    <a:pt x="44602" y="220091"/>
                  </a:lnTo>
                  <a:lnTo>
                    <a:pt x="44323" y="219837"/>
                  </a:lnTo>
                  <a:lnTo>
                    <a:pt x="44259" y="221361"/>
                  </a:lnTo>
                  <a:lnTo>
                    <a:pt x="44043" y="219583"/>
                  </a:lnTo>
                  <a:lnTo>
                    <a:pt x="43980" y="219075"/>
                  </a:lnTo>
                  <a:lnTo>
                    <a:pt x="43853" y="219202"/>
                  </a:lnTo>
                  <a:lnTo>
                    <a:pt x="43459" y="220726"/>
                  </a:lnTo>
                  <a:lnTo>
                    <a:pt x="43395" y="220980"/>
                  </a:lnTo>
                  <a:lnTo>
                    <a:pt x="43294" y="221361"/>
                  </a:lnTo>
                  <a:lnTo>
                    <a:pt x="43230" y="221615"/>
                  </a:lnTo>
                  <a:lnTo>
                    <a:pt x="43129" y="221996"/>
                  </a:lnTo>
                  <a:lnTo>
                    <a:pt x="43040" y="222377"/>
                  </a:lnTo>
                  <a:lnTo>
                    <a:pt x="48145" y="222377"/>
                  </a:lnTo>
                  <a:lnTo>
                    <a:pt x="48171" y="222250"/>
                  </a:lnTo>
                  <a:lnTo>
                    <a:pt x="48285" y="221615"/>
                  </a:lnTo>
                  <a:lnTo>
                    <a:pt x="48399" y="220980"/>
                  </a:lnTo>
                  <a:lnTo>
                    <a:pt x="48425" y="220853"/>
                  </a:lnTo>
                  <a:lnTo>
                    <a:pt x="48526" y="219837"/>
                  </a:lnTo>
                  <a:close/>
                </a:path>
                <a:path w="396875" h="392430">
                  <a:moveTo>
                    <a:pt x="49364" y="219583"/>
                  </a:moveTo>
                  <a:lnTo>
                    <a:pt x="48514" y="219583"/>
                  </a:lnTo>
                  <a:lnTo>
                    <a:pt x="48526" y="219837"/>
                  </a:lnTo>
                  <a:lnTo>
                    <a:pt x="49326" y="219837"/>
                  </a:lnTo>
                  <a:lnTo>
                    <a:pt x="49364" y="219583"/>
                  </a:lnTo>
                  <a:close/>
                </a:path>
                <a:path w="396875" h="392430">
                  <a:moveTo>
                    <a:pt x="49745" y="222504"/>
                  </a:moveTo>
                  <a:lnTo>
                    <a:pt x="48133" y="222504"/>
                  </a:lnTo>
                  <a:lnTo>
                    <a:pt x="43002" y="222504"/>
                  </a:lnTo>
                  <a:lnTo>
                    <a:pt x="42976" y="222631"/>
                  </a:lnTo>
                  <a:lnTo>
                    <a:pt x="42938" y="222504"/>
                  </a:lnTo>
                  <a:lnTo>
                    <a:pt x="41338" y="222504"/>
                  </a:lnTo>
                  <a:lnTo>
                    <a:pt x="41300" y="222631"/>
                  </a:lnTo>
                  <a:lnTo>
                    <a:pt x="41313" y="222504"/>
                  </a:lnTo>
                  <a:lnTo>
                    <a:pt x="40868" y="222504"/>
                  </a:lnTo>
                  <a:lnTo>
                    <a:pt x="40906" y="222885"/>
                  </a:lnTo>
                  <a:lnTo>
                    <a:pt x="49695" y="222885"/>
                  </a:lnTo>
                  <a:lnTo>
                    <a:pt x="49720" y="222631"/>
                  </a:lnTo>
                  <a:lnTo>
                    <a:pt x="49745" y="222504"/>
                  </a:lnTo>
                  <a:close/>
                </a:path>
                <a:path w="396875" h="392430">
                  <a:moveTo>
                    <a:pt x="49872" y="219583"/>
                  </a:moveTo>
                  <a:lnTo>
                    <a:pt x="49593" y="219583"/>
                  </a:lnTo>
                  <a:lnTo>
                    <a:pt x="49593" y="219837"/>
                  </a:lnTo>
                  <a:lnTo>
                    <a:pt x="49771" y="219837"/>
                  </a:lnTo>
                  <a:lnTo>
                    <a:pt x="49872" y="219583"/>
                  </a:lnTo>
                  <a:close/>
                </a:path>
                <a:path w="396875" h="392430">
                  <a:moveTo>
                    <a:pt x="49949" y="222377"/>
                  </a:moveTo>
                  <a:lnTo>
                    <a:pt x="49758" y="222377"/>
                  </a:lnTo>
                  <a:lnTo>
                    <a:pt x="49745" y="222504"/>
                  </a:lnTo>
                  <a:lnTo>
                    <a:pt x="49923" y="222504"/>
                  </a:lnTo>
                  <a:lnTo>
                    <a:pt x="49949" y="222377"/>
                  </a:lnTo>
                  <a:close/>
                </a:path>
                <a:path w="396875" h="392430">
                  <a:moveTo>
                    <a:pt x="50114" y="219837"/>
                  </a:moveTo>
                  <a:lnTo>
                    <a:pt x="49771" y="219837"/>
                  </a:lnTo>
                  <a:lnTo>
                    <a:pt x="49720" y="219964"/>
                  </a:lnTo>
                  <a:lnTo>
                    <a:pt x="49593" y="219964"/>
                  </a:lnTo>
                  <a:lnTo>
                    <a:pt x="49580" y="220091"/>
                  </a:lnTo>
                  <a:lnTo>
                    <a:pt x="49580" y="220294"/>
                  </a:lnTo>
                  <a:lnTo>
                    <a:pt x="49580" y="220726"/>
                  </a:lnTo>
                  <a:lnTo>
                    <a:pt x="49580" y="220853"/>
                  </a:lnTo>
                  <a:lnTo>
                    <a:pt x="49568" y="220726"/>
                  </a:lnTo>
                  <a:lnTo>
                    <a:pt x="49403" y="220726"/>
                  </a:lnTo>
                  <a:lnTo>
                    <a:pt x="49530" y="220408"/>
                  </a:lnTo>
                  <a:lnTo>
                    <a:pt x="49479" y="219837"/>
                  </a:lnTo>
                  <a:lnTo>
                    <a:pt x="49326" y="219837"/>
                  </a:lnTo>
                  <a:lnTo>
                    <a:pt x="49301" y="220091"/>
                  </a:lnTo>
                  <a:lnTo>
                    <a:pt x="49174" y="220726"/>
                  </a:lnTo>
                  <a:lnTo>
                    <a:pt x="49060" y="220980"/>
                  </a:lnTo>
                  <a:lnTo>
                    <a:pt x="48831" y="221361"/>
                  </a:lnTo>
                  <a:lnTo>
                    <a:pt x="48806" y="222123"/>
                  </a:lnTo>
                  <a:lnTo>
                    <a:pt x="48348" y="222377"/>
                  </a:lnTo>
                  <a:lnTo>
                    <a:pt x="49758" y="222377"/>
                  </a:lnTo>
                  <a:lnTo>
                    <a:pt x="49872" y="221615"/>
                  </a:lnTo>
                  <a:lnTo>
                    <a:pt x="49987" y="220853"/>
                  </a:lnTo>
                  <a:lnTo>
                    <a:pt x="49999" y="220726"/>
                  </a:lnTo>
                  <a:lnTo>
                    <a:pt x="50114" y="219837"/>
                  </a:lnTo>
                  <a:close/>
                </a:path>
                <a:path w="396875" h="392430">
                  <a:moveTo>
                    <a:pt x="50241" y="218948"/>
                  </a:moveTo>
                  <a:lnTo>
                    <a:pt x="50076" y="219075"/>
                  </a:lnTo>
                  <a:lnTo>
                    <a:pt x="49872" y="219583"/>
                  </a:lnTo>
                  <a:lnTo>
                    <a:pt x="50152" y="219583"/>
                  </a:lnTo>
                  <a:lnTo>
                    <a:pt x="50241" y="218948"/>
                  </a:lnTo>
                  <a:close/>
                </a:path>
                <a:path w="396875" h="392430">
                  <a:moveTo>
                    <a:pt x="50571" y="219583"/>
                  </a:moveTo>
                  <a:lnTo>
                    <a:pt x="50152" y="219583"/>
                  </a:lnTo>
                  <a:lnTo>
                    <a:pt x="50114" y="219837"/>
                  </a:lnTo>
                  <a:lnTo>
                    <a:pt x="50546" y="219837"/>
                  </a:lnTo>
                  <a:lnTo>
                    <a:pt x="50571" y="219583"/>
                  </a:lnTo>
                  <a:close/>
                </a:path>
                <a:path w="396875" h="392430">
                  <a:moveTo>
                    <a:pt x="50774" y="218948"/>
                  </a:moveTo>
                  <a:lnTo>
                    <a:pt x="50634" y="219075"/>
                  </a:lnTo>
                  <a:lnTo>
                    <a:pt x="50571" y="219583"/>
                  </a:lnTo>
                  <a:lnTo>
                    <a:pt x="50774" y="219583"/>
                  </a:lnTo>
                  <a:lnTo>
                    <a:pt x="50774" y="218948"/>
                  </a:lnTo>
                  <a:close/>
                </a:path>
                <a:path w="396875" h="392430">
                  <a:moveTo>
                    <a:pt x="51168" y="219583"/>
                  </a:moveTo>
                  <a:lnTo>
                    <a:pt x="50774" y="219583"/>
                  </a:lnTo>
                  <a:lnTo>
                    <a:pt x="50787" y="219837"/>
                  </a:lnTo>
                  <a:lnTo>
                    <a:pt x="51104" y="219837"/>
                  </a:lnTo>
                  <a:lnTo>
                    <a:pt x="51168" y="219583"/>
                  </a:lnTo>
                  <a:close/>
                </a:path>
                <a:path w="396875" h="392430">
                  <a:moveTo>
                    <a:pt x="51396" y="219583"/>
                  </a:moveTo>
                  <a:lnTo>
                    <a:pt x="51308" y="219202"/>
                  </a:lnTo>
                  <a:lnTo>
                    <a:pt x="51168" y="219583"/>
                  </a:lnTo>
                  <a:lnTo>
                    <a:pt x="51396" y="219583"/>
                  </a:lnTo>
                  <a:close/>
                </a:path>
                <a:path w="396875" h="392430">
                  <a:moveTo>
                    <a:pt x="51600" y="355092"/>
                  </a:moveTo>
                  <a:lnTo>
                    <a:pt x="51308" y="354457"/>
                  </a:lnTo>
                  <a:lnTo>
                    <a:pt x="51447" y="355092"/>
                  </a:lnTo>
                  <a:lnTo>
                    <a:pt x="51600" y="355092"/>
                  </a:lnTo>
                  <a:close/>
                </a:path>
                <a:path w="396875" h="392430">
                  <a:moveTo>
                    <a:pt x="51739" y="355092"/>
                  </a:moveTo>
                  <a:lnTo>
                    <a:pt x="51587" y="354457"/>
                  </a:lnTo>
                  <a:lnTo>
                    <a:pt x="51714" y="355346"/>
                  </a:lnTo>
                  <a:lnTo>
                    <a:pt x="51739" y="355092"/>
                  </a:lnTo>
                  <a:close/>
                </a:path>
                <a:path w="396875" h="392430">
                  <a:moveTo>
                    <a:pt x="51904" y="219583"/>
                  </a:moveTo>
                  <a:lnTo>
                    <a:pt x="51396" y="219583"/>
                  </a:lnTo>
                  <a:lnTo>
                    <a:pt x="51460" y="219837"/>
                  </a:lnTo>
                  <a:lnTo>
                    <a:pt x="51714" y="219837"/>
                  </a:lnTo>
                  <a:lnTo>
                    <a:pt x="51904" y="219583"/>
                  </a:lnTo>
                  <a:close/>
                </a:path>
                <a:path w="396875" h="392430">
                  <a:moveTo>
                    <a:pt x="52209" y="219202"/>
                  </a:moveTo>
                  <a:lnTo>
                    <a:pt x="51904" y="219583"/>
                  </a:lnTo>
                  <a:lnTo>
                    <a:pt x="52197" y="219583"/>
                  </a:lnTo>
                  <a:lnTo>
                    <a:pt x="52209" y="219202"/>
                  </a:lnTo>
                  <a:close/>
                </a:path>
                <a:path w="396875" h="392430">
                  <a:moveTo>
                    <a:pt x="52793" y="219583"/>
                  </a:moveTo>
                  <a:lnTo>
                    <a:pt x="52197" y="219583"/>
                  </a:lnTo>
                  <a:lnTo>
                    <a:pt x="52184" y="219837"/>
                  </a:lnTo>
                  <a:lnTo>
                    <a:pt x="52692" y="219837"/>
                  </a:lnTo>
                  <a:lnTo>
                    <a:pt x="52793" y="219583"/>
                  </a:lnTo>
                  <a:close/>
                </a:path>
                <a:path w="396875" h="392430">
                  <a:moveTo>
                    <a:pt x="53098" y="219583"/>
                  </a:moveTo>
                  <a:lnTo>
                    <a:pt x="52946" y="219202"/>
                  </a:lnTo>
                  <a:lnTo>
                    <a:pt x="52793" y="219583"/>
                  </a:lnTo>
                  <a:lnTo>
                    <a:pt x="53098" y="219583"/>
                  </a:lnTo>
                  <a:close/>
                </a:path>
                <a:path w="396875" h="392430">
                  <a:moveTo>
                    <a:pt x="53428" y="239141"/>
                  </a:moveTo>
                  <a:lnTo>
                    <a:pt x="53416" y="238887"/>
                  </a:lnTo>
                  <a:lnTo>
                    <a:pt x="35788" y="238887"/>
                  </a:lnTo>
                  <a:lnTo>
                    <a:pt x="35318" y="239141"/>
                  </a:lnTo>
                  <a:lnTo>
                    <a:pt x="53428" y="239141"/>
                  </a:lnTo>
                  <a:close/>
                </a:path>
                <a:path w="396875" h="392430">
                  <a:moveTo>
                    <a:pt x="53581" y="222377"/>
                  </a:moveTo>
                  <a:lnTo>
                    <a:pt x="53492" y="221869"/>
                  </a:lnTo>
                  <a:lnTo>
                    <a:pt x="53454" y="221742"/>
                  </a:lnTo>
                  <a:lnTo>
                    <a:pt x="53365" y="221361"/>
                  </a:lnTo>
                  <a:lnTo>
                    <a:pt x="53314" y="220853"/>
                  </a:lnTo>
                  <a:lnTo>
                    <a:pt x="53149" y="220980"/>
                  </a:lnTo>
                  <a:lnTo>
                    <a:pt x="53073" y="221361"/>
                  </a:lnTo>
                  <a:lnTo>
                    <a:pt x="52997" y="221742"/>
                  </a:lnTo>
                  <a:lnTo>
                    <a:pt x="53009" y="221361"/>
                  </a:lnTo>
                  <a:lnTo>
                    <a:pt x="53035" y="220980"/>
                  </a:lnTo>
                  <a:lnTo>
                    <a:pt x="53149" y="219964"/>
                  </a:lnTo>
                  <a:lnTo>
                    <a:pt x="53200" y="219837"/>
                  </a:lnTo>
                  <a:lnTo>
                    <a:pt x="52692" y="219837"/>
                  </a:lnTo>
                  <a:lnTo>
                    <a:pt x="52603" y="220091"/>
                  </a:lnTo>
                  <a:lnTo>
                    <a:pt x="52324" y="220726"/>
                  </a:lnTo>
                  <a:lnTo>
                    <a:pt x="52209" y="220980"/>
                  </a:lnTo>
                  <a:lnTo>
                    <a:pt x="52184" y="220091"/>
                  </a:lnTo>
                  <a:lnTo>
                    <a:pt x="52184" y="219837"/>
                  </a:lnTo>
                  <a:lnTo>
                    <a:pt x="51714" y="219837"/>
                  </a:lnTo>
                  <a:lnTo>
                    <a:pt x="51612" y="219964"/>
                  </a:lnTo>
                  <a:lnTo>
                    <a:pt x="51523" y="220091"/>
                  </a:lnTo>
                  <a:lnTo>
                    <a:pt x="51460" y="219837"/>
                  </a:lnTo>
                  <a:lnTo>
                    <a:pt x="51104" y="219837"/>
                  </a:lnTo>
                  <a:lnTo>
                    <a:pt x="50901" y="220726"/>
                  </a:lnTo>
                  <a:lnTo>
                    <a:pt x="50850" y="220980"/>
                  </a:lnTo>
                  <a:lnTo>
                    <a:pt x="50800" y="221361"/>
                  </a:lnTo>
                  <a:lnTo>
                    <a:pt x="50850" y="220980"/>
                  </a:lnTo>
                  <a:lnTo>
                    <a:pt x="50787" y="219837"/>
                  </a:lnTo>
                  <a:lnTo>
                    <a:pt x="50546" y="219837"/>
                  </a:lnTo>
                  <a:lnTo>
                    <a:pt x="50507" y="220091"/>
                  </a:lnTo>
                  <a:lnTo>
                    <a:pt x="50406" y="220980"/>
                  </a:lnTo>
                  <a:lnTo>
                    <a:pt x="50444" y="220091"/>
                  </a:lnTo>
                  <a:lnTo>
                    <a:pt x="50253" y="220726"/>
                  </a:lnTo>
                  <a:lnTo>
                    <a:pt x="50126" y="221361"/>
                  </a:lnTo>
                  <a:lnTo>
                    <a:pt x="50050" y="221742"/>
                  </a:lnTo>
                  <a:lnTo>
                    <a:pt x="49949" y="222377"/>
                  </a:lnTo>
                  <a:lnTo>
                    <a:pt x="53581" y="222377"/>
                  </a:lnTo>
                  <a:close/>
                </a:path>
                <a:path w="396875" h="392430">
                  <a:moveTo>
                    <a:pt x="53632" y="222885"/>
                  </a:moveTo>
                  <a:lnTo>
                    <a:pt x="53594" y="222504"/>
                  </a:lnTo>
                  <a:lnTo>
                    <a:pt x="49923" y="222504"/>
                  </a:lnTo>
                  <a:lnTo>
                    <a:pt x="49885" y="222758"/>
                  </a:lnTo>
                  <a:lnTo>
                    <a:pt x="49695" y="222885"/>
                  </a:lnTo>
                  <a:lnTo>
                    <a:pt x="53632" y="222885"/>
                  </a:lnTo>
                  <a:close/>
                </a:path>
                <a:path w="396875" h="392430">
                  <a:moveTo>
                    <a:pt x="53657" y="223139"/>
                  </a:moveTo>
                  <a:lnTo>
                    <a:pt x="53644" y="223012"/>
                  </a:lnTo>
                  <a:lnTo>
                    <a:pt x="40919" y="223012"/>
                  </a:lnTo>
                  <a:lnTo>
                    <a:pt x="40932" y="223139"/>
                  </a:lnTo>
                  <a:lnTo>
                    <a:pt x="53657" y="223139"/>
                  </a:lnTo>
                  <a:close/>
                </a:path>
                <a:path w="396875" h="392430">
                  <a:moveTo>
                    <a:pt x="53860" y="222885"/>
                  </a:moveTo>
                  <a:lnTo>
                    <a:pt x="53632" y="222885"/>
                  </a:lnTo>
                  <a:lnTo>
                    <a:pt x="53644" y="223012"/>
                  </a:lnTo>
                  <a:lnTo>
                    <a:pt x="53797" y="223012"/>
                  </a:lnTo>
                  <a:lnTo>
                    <a:pt x="53860" y="222885"/>
                  </a:lnTo>
                  <a:close/>
                </a:path>
                <a:path w="396875" h="392430">
                  <a:moveTo>
                    <a:pt x="54063" y="222377"/>
                  </a:moveTo>
                  <a:lnTo>
                    <a:pt x="53581" y="222377"/>
                  </a:lnTo>
                  <a:lnTo>
                    <a:pt x="53594" y="222504"/>
                  </a:lnTo>
                  <a:lnTo>
                    <a:pt x="54063" y="222504"/>
                  </a:lnTo>
                  <a:lnTo>
                    <a:pt x="54063" y="222377"/>
                  </a:lnTo>
                  <a:close/>
                </a:path>
                <a:path w="396875" h="392430">
                  <a:moveTo>
                    <a:pt x="54203" y="239141"/>
                  </a:moveTo>
                  <a:lnTo>
                    <a:pt x="54190" y="238887"/>
                  </a:lnTo>
                  <a:lnTo>
                    <a:pt x="53822" y="238887"/>
                  </a:lnTo>
                  <a:lnTo>
                    <a:pt x="53644" y="238887"/>
                  </a:lnTo>
                  <a:lnTo>
                    <a:pt x="53543" y="239141"/>
                  </a:lnTo>
                  <a:lnTo>
                    <a:pt x="54203" y="239141"/>
                  </a:lnTo>
                  <a:close/>
                </a:path>
                <a:path w="396875" h="392430">
                  <a:moveTo>
                    <a:pt x="54267" y="221361"/>
                  </a:moveTo>
                  <a:lnTo>
                    <a:pt x="54127" y="221488"/>
                  </a:lnTo>
                  <a:lnTo>
                    <a:pt x="54063" y="222377"/>
                  </a:lnTo>
                  <a:lnTo>
                    <a:pt x="54216" y="222377"/>
                  </a:lnTo>
                  <a:lnTo>
                    <a:pt x="54267" y="221361"/>
                  </a:lnTo>
                  <a:close/>
                </a:path>
                <a:path w="396875" h="392430">
                  <a:moveTo>
                    <a:pt x="54368" y="354203"/>
                  </a:moveTo>
                  <a:lnTo>
                    <a:pt x="53467" y="352679"/>
                  </a:lnTo>
                  <a:lnTo>
                    <a:pt x="53555" y="353187"/>
                  </a:lnTo>
                  <a:lnTo>
                    <a:pt x="53911" y="354076"/>
                  </a:lnTo>
                  <a:lnTo>
                    <a:pt x="53975" y="354203"/>
                  </a:lnTo>
                  <a:lnTo>
                    <a:pt x="54368" y="354203"/>
                  </a:lnTo>
                  <a:close/>
                </a:path>
                <a:path w="396875" h="392430">
                  <a:moveTo>
                    <a:pt x="54762" y="225425"/>
                  </a:moveTo>
                  <a:lnTo>
                    <a:pt x="37858" y="225425"/>
                  </a:lnTo>
                  <a:lnTo>
                    <a:pt x="37058" y="225425"/>
                  </a:lnTo>
                  <a:lnTo>
                    <a:pt x="37007" y="225679"/>
                  </a:lnTo>
                  <a:lnTo>
                    <a:pt x="37795" y="225679"/>
                  </a:lnTo>
                  <a:lnTo>
                    <a:pt x="54749" y="225679"/>
                  </a:lnTo>
                  <a:lnTo>
                    <a:pt x="54762" y="225425"/>
                  </a:lnTo>
                  <a:close/>
                </a:path>
                <a:path w="396875" h="392430">
                  <a:moveTo>
                    <a:pt x="54838" y="223774"/>
                  </a:moveTo>
                  <a:lnTo>
                    <a:pt x="40754" y="223774"/>
                  </a:lnTo>
                  <a:lnTo>
                    <a:pt x="40805" y="223647"/>
                  </a:lnTo>
                  <a:lnTo>
                    <a:pt x="39814" y="223647"/>
                  </a:lnTo>
                  <a:lnTo>
                    <a:pt x="39801" y="223774"/>
                  </a:lnTo>
                  <a:lnTo>
                    <a:pt x="38239" y="223774"/>
                  </a:lnTo>
                  <a:lnTo>
                    <a:pt x="38277" y="223647"/>
                  </a:lnTo>
                  <a:lnTo>
                    <a:pt x="38201" y="223901"/>
                  </a:lnTo>
                  <a:lnTo>
                    <a:pt x="38125" y="224282"/>
                  </a:lnTo>
                  <a:lnTo>
                    <a:pt x="38061" y="224536"/>
                  </a:lnTo>
                  <a:lnTo>
                    <a:pt x="37973" y="224917"/>
                  </a:lnTo>
                  <a:lnTo>
                    <a:pt x="37706" y="224917"/>
                  </a:lnTo>
                  <a:lnTo>
                    <a:pt x="37744" y="223901"/>
                  </a:lnTo>
                  <a:lnTo>
                    <a:pt x="38201" y="223901"/>
                  </a:lnTo>
                  <a:lnTo>
                    <a:pt x="38201" y="223647"/>
                  </a:lnTo>
                  <a:lnTo>
                    <a:pt x="37795" y="223647"/>
                  </a:lnTo>
                  <a:lnTo>
                    <a:pt x="37757" y="223774"/>
                  </a:lnTo>
                  <a:lnTo>
                    <a:pt x="37338" y="223774"/>
                  </a:lnTo>
                  <a:lnTo>
                    <a:pt x="37363" y="223647"/>
                  </a:lnTo>
                  <a:lnTo>
                    <a:pt x="37795" y="223647"/>
                  </a:lnTo>
                  <a:lnTo>
                    <a:pt x="37909" y="223266"/>
                  </a:lnTo>
                  <a:lnTo>
                    <a:pt x="37122" y="223647"/>
                  </a:lnTo>
                  <a:lnTo>
                    <a:pt x="35890" y="223647"/>
                  </a:lnTo>
                  <a:lnTo>
                    <a:pt x="35877" y="223901"/>
                  </a:lnTo>
                  <a:lnTo>
                    <a:pt x="37312" y="223901"/>
                  </a:lnTo>
                  <a:lnTo>
                    <a:pt x="37223" y="224409"/>
                  </a:lnTo>
                  <a:lnTo>
                    <a:pt x="37134" y="224917"/>
                  </a:lnTo>
                  <a:lnTo>
                    <a:pt x="35991" y="224917"/>
                  </a:lnTo>
                  <a:lnTo>
                    <a:pt x="36004" y="225044"/>
                  </a:lnTo>
                  <a:lnTo>
                    <a:pt x="36055" y="225425"/>
                  </a:lnTo>
                  <a:lnTo>
                    <a:pt x="37058" y="225425"/>
                  </a:lnTo>
                  <a:lnTo>
                    <a:pt x="37122" y="225044"/>
                  </a:lnTo>
                  <a:lnTo>
                    <a:pt x="37706" y="225044"/>
                  </a:lnTo>
                  <a:lnTo>
                    <a:pt x="37769" y="225425"/>
                  </a:lnTo>
                  <a:lnTo>
                    <a:pt x="37922" y="225171"/>
                  </a:lnTo>
                  <a:lnTo>
                    <a:pt x="37947" y="225044"/>
                  </a:lnTo>
                  <a:lnTo>
                    <a:pt x="54775" y="225044"/>
                  </a:lnTo>
                  <a:lnTo>
                    <a:pt x="54787" y="224917"/>
                  </a:lnTo>
                  <a:lnTo>
                    <a:pt x="39890" y="224917"/>
                  </a:lnTo>
                  <a:lnTo>
                    <a:pt x="39903" y="224663"/>
                  </a:lnTo>
                  <a:lnTo>
                    <a:pt x="39560" y="224663"/>
                  </a:lnTo>
                  <a:lnTo>
                    <a:pt x="39509" y="224282"/>
                  </a:lnTo>
                  <a:lnTo>
                    <a:pt x="39471" y="223901"/>
                  </a:lnTo>
                  <a:lnTo>
                    <a:pt x="39700" y="224282"/>
                  </a:lnTo>
                  <a:lnTo>
                    <a:pt x="39801" y="223901"/>
                  </a:lnTo>
                  <a:lnTo>
                    <a:pt x="39979" y="223901"/>
                  </a:lnTo>
                  <a:lnTo>
                    <a:pt x="39903" y="224663"/>
                  </a:lnTo>
                  <a:lnTo>
                    <a:pt x="40436" y="224663"/>
                  </a:lnTo>
                  <a:lnTo>
                    <a:pt x="40322" y="224409"/>
                  </a:lnTo>
                  <a:lnTo>
                    <a:pt x="40284" y="223901"/>
                  </a:lnTo>
                  <a:lnTo>
                    <a:pt x="40703" y="223901"/>
                  </a:lnTo>
                  <a:lnTo>
                    <a:pt x="40563" y="224282"/>
                  </a:lnTo>
                  <a:lnTo>
                    <a:pt x="40525" y="224409"/>
                  </a:lnTo>
                  <a:lnTo>
                    <a:pt x="40436" y="224663"/>
                  </a:lnTo>
                  <a:lnTo>
                    <a:pt x="54800" y="224663"/>
                  </a:lnTo>
                  <a:lnTo>
                    <a:pt x="54838" y="223774"/>
                  </a:lnTo>
                  <a:close/>
                </a:path>
                <a:path w="396875" h="392430">
                  <a:moveTo>
                    <a:pt x="54864" y="223266"/>
                  </a:moveTo>
                  <a:lnTo>
                    <a:pt x="40944" y="223266"/>
                  </a:lnTo>
                  <a:lnTo>
                    <a:pt x="40894" y="223393"/>
                  </a:lnTo>
                  <a:lnTo>
                    <a:pt x="40805" y="223647"/>
                  </a:lnTo>
                  <a:lnTo>
                    <a:pt x="54851" y="223647"/>
                  </a:lnTo>
                  <a:lnTo>
                    <a:pt x="54864" y="223266"/>
                  </a:lnTo>
                  <a:close/>
                </a:path>
                <a:path w="396875" h="392430">
                  <a:moveTo>
                    <a:pt x="54876" y="223012"/>
                  </a:moveTo>
                  <a:lnTo>
                    <a:pt x="53797" y="223012"/>
                  </a:lnTo>
                  <a:lnTo>
                    <a:pt x="53733" y="223139"/>
                  </a:lnTo>
                  <a:lnTo>
                    <a:pt x="54876" y="223139"/>
                  </a:lnTo>
                  <a:lnTo>
                    <a:pt x="54876" y="223012"/>
                  </a:lnTo>
                  <a:close/>
                </a:path>
                <a:path w="396875" h="392430">
                  <a:moveTo>
                    <a:pt x="54889" y="222885"/>
                  </a:moveTo>
                  <a:lnTo>
                    <a:pt x="54864" y="222758"/>
                  </a:lnTo>
                  <a:lnTo>
                    <a:pt x="54813" y="222504"/>
                  </a:lnTo>
                  <a:lnTo>
                    <a:pt x="54267" y="222504"/>
                  </a:lnTo>
                  <a:lnTo>
                    <a:pt x="54203" y="222758"/>
                  </a:lnTo>
                  <a:lnTo>
                    <a:pt x="54203" y="222504"/>
                  </a:lnTo>
                  <a:lnTo>
                    <a:pt x="54063" y="222504"/>
                  </a:lnTo>
                  <a:lnTo>
                    <a:pt x="53987" y="222631"/>
                  </a:lnTo>
                  <a:lnTo>
                    <a:pt x="53924" y="222758"/>
                  </a:lnTo>
                  <a:lnTo>
                    <a:pt x="53860" y="222885"/>
                  </a:lnTo>
                  <a:lnTo>
                    <a:pt x="54889" y="222885"/>
                  </a:lnTo>
                  <a:close/>
                </a:path>
                <a:path w="396875" h="392430">
                  <a:moveTo>
                    <a:pt x="54965" y="224663"/>
                  </a:moveTo>
                  <a:lnTo>
                    <a:pt x="54800" y="224663"/>
                  </a:lnTo>
                  <a:lnTo>
                    <a:pt x="54787" y="224917"/>
                  </a:lnTo>
                  <a:lnTo>
                    <a:pt x="54965" y="224663"/>
                  </a:lnTo>
                  <a:close/>
                </a:path>
                <a:path w="396875" h="392430">
                  <a:moveTo>
                    <a:pt x="55003" y="219583"/>
                  </a:moveTo>
                  <a:lnTo>
                    <a:pt x="53098" y="219583"/>
                  </a:lnTo>
                  <a:lnTo>
                    <a:pt x="53200" y="219837"/>
                  </a:lnTo>
                  <a:lnTo>
                    <a:pt x="54940" y="219837"/>
                  </a:lnTo>
                  <a:lnTo>
                    <a:pt x="55003" y="219583"/>
                  </a:lnTo>
                  <a:close/>
                </a:path>
                <a:path w="396875" h="392430">
                  <a:moveTo>
                    <a:pt x="55245" y="223139"/>
                  </a:moveTo>
                  <a:lnTo>
                    <a:pt x="54876" y="223139"/>
                  </a:lnTo>
                  <a:lnTo>
                    <a:pt x="54864" y="223266"/>
                  </a:lnTo>
                  <a:lnTo>
                    <a:pt x="55219" y="223266"/>
                  </a:lnTo>
                  <a:lnTo>
                    <a:pt x="55245" y="223139"/>
                  </a:lnTo>
                  <a:close/>
                </a:path>
                <a:path w="396875" h="392430">
                  <a:moveTo>
                    <a:pt x="55295" y="222885"/>
                  </a:moveTo>
                  <a:lnTo>
                    <a:pt x="54889" y="222885"/>
                  </a:lnTo>
                  <a:lnTo>
                    <a:pt x="54876" y="223012"/>
                  </a:lnTo>
                  <a:lnTo>
                    <a:pt x="55270" y="223012"/>
                  </a:lnTo>
                  <a:lnTo>
                    <a:pt x="55295" y="222885"/>
                  </a:lnTo>
                  <a:close/>
                </a:path>
                <a:path w="396875" h="392430">
                  <a:moveTo>
                    <a:pt x="55346" y="219837"/>
                  </a:moveTo>
                  <a:lnTo>
                    <a:pt x="54940" y="219837"/>
                  </a:lnTo>
                  <a:lnTo>
                    <a:pt x="54711" y="220726"/>
                  </a:lnTo>
                  <a:lnTo>
                    <a:pt x="54648" y="220980"/>
                  </a:lnTo>
                  <a:lnTo>
                    <a:pt x="54559" y="221361"/>
                  </a:lnTo>
                  <a:lnTo>
                    <a:pt x="54495" y="221615"/>
                  </a:lnTo>
                  <a:lnTo>
                    <a:pt x="54394" y="221996"/>
                  </a:lnTo>
                  <a:lnTo>
                    <a:pt x="54292" y="222377"/>
                  </a:lnTo>
                  <a:lnTo>
                    <a:pt x="54787" y="222377"/>
                  </a:lnTo>
                  <a:lnTo>
                    <a:pt x="54876" y="221869"/>
                  </a:lnTo>
                  <a:lnTo>
                    <a:pt x="55295" y="220980"/>
                  </a:lnTo>
                  <a:lnTo>
                    <a:pt x="55346" y="219837"/>
                  </a:lnTo>
                  <a:close/>
                </a:path>
                <a:path w="396875" h="392430">
                  <a:moveTo>
                    <a:pt x="55359" y="218567"/>
                  </a:moveTo>
                  <a:lnTo>
                    <a:pt x="55206" y="218821"/>
                  </a:lnTo>
                  <a:lnTo>
                    <a:pt x="55105" y="219202"/>
                  </a:lnTo>
                  <a:lnTo>
                    <a:pt x="55003" y="219583"/>
                  </a:lnTo>
                  <a:lnTo>
                    <a:pt x="55346" y="219583"/>
                  </a:lnTo>
                  <a:lnTo>
                    <a:pt x="55359" y="218567"/>
                  </a:lnTo>
                  <a:close/>
                </a:path>
                <a:path w="396875" h="392430">
                  <a:moveTo>
                    <a:pt x="55397" y="222377"/>
                  </a:moveTo>
                  <a:lnTo>
                    <a:pt x="54787" y="222377"/>
                  </a:lnTo>
                  <a:lnTo>
                    <a:pt x="54813" y="222504"/>
                  </a:lnTo>
                  <a:lnTo>
                    <a:pt x="55372" y="222504"/>
                  </a:lnTo>
                  <a:lnTo>
                    <a:pt x="55397" y="222377"/>
                  </a:lnTo>
                  <a:close/>
                </a:path>
                <a:path w="396875" h="392430">
                  <a:moveTo>
                    <a:pt x="55918" y="222377"/>
                  </a:moveTo>
                  <a:lnTo>
                    <a:pt x="55803" y="221615"/>
                  </a:lnTo>
                  <a:lnTo>
                    <a:pt x="55702" y="220980"/>
                  </a:lnTo>
                  <a:lnTo>
                    <a:pt x="55587" y="221361"/>
                  </a:lnTo>
                  <a:lnTo>
                    <a:pt x="55511" y="221742"/>
                  </a:lnTo>
                  <a:lnTo>
                    <a:pt x="55397" y="222377"/>
                  </a:lnTo>
                  <a:lnTo>
                    <a:pt x="55918" y="222377"/>
                  </a:lnTo>
                  <a:close/>
                </a:path>
                <a:path w="396875" h="392430">
                  <a:moveTo>
                    <a:pt x="55994" y="220103"/>
                  </a:moveTo>
                  <a:lnTo>
                    <a:pt x="55740" y="220535"/>
                  </a:lnTo>
                  <a:lnTo>
                    <a:pt x="55829" y="221030"/>
                  </a:lnTo>
                  <a:lnTo>
                    <a:pt x="55994" y="220103"/>
                  </a:lnTo>
                  <a:close/>
                </a:path>
                <a:path w="396875" h="392430">
                  <a:moveTo>
                    <a:pt x="56692" y="219583"/>
                  </a:moveTo>
                  <a:lnTo>
                    <a:pt x="55346" y="219583"/>
                  </a:lnTo>
                  <a:lnTo>
                    <a:pt x="55346" y="219837"/>
                  </a:lnTo>
                  <a:lnTo>
                    <a:pt x="56616" y="219837"/>
                  </a:lnTo>
                  <a:lnTo>
                    <a:pt x="56692" y="219583"/>
                  </a:lnTo>
                  <a:close/>
                </a:path>
                <a:path w="396875" h="392430">
                  <a:moveTo>
                    <a:pt x="56896" y="221361"/>
                  </a:moveTo>
                  <a:lnTo>
                    <a:pt x="56870" y="220980"/>
                  </a:lnTo>
                  <a:lnTo>
                    <a:pt x="56819" y="220091"/>
                  </a:lnTo>
                  <a:lnTo>
                    <a:pt x="56680" y="220726"/>
                  </a:lnTo>
                  <a:lnTo>
                    <a:pt x="56603" y="220980"/>
                  </a:lnTo>
                  <a:lnTo>
                    <a:pt x="56629" y="220726"/>
                  </a:lnTo>
                  <a:lnTo>
                    <a:pt x="56756" y="219964"/>
                  </a:lnTo>
                  <a:lnTo>
                    <a:pt x="56769" y="219837"/>
                  </a:lnTo>
                  <a:lnTo>
                    <a:pt x="56616" y="219837"/>
                  </a:lnTo>
                  <a:lnTo>
                    <a:pt x="56349" y="220726"/>
                  </a:lnTo>
                  <a:lnTo>
                    <a:pt x="56273" y="220980"/>
                  </a:lnTo>
                  <a:lnTo>
                    <a:pt x="56159" y="221361"/>
                  </a:lnTo>
                  <a:lnTo>
                    <a:pt x="56896" y="221361"/>
                  </a:lnTo>
                  <a:close/>
                </a:path>
                <a:path w="396875" h="392430">
                  <a:moveTo>
                    <a:pt x="57238" y="219583"/>
                  </a:moveTo>
                  <a:lnTo>
                    <a:pt x="56807" y="219583"/>
                  </a:lnTo>
                  <a:lnTo>
                    <a:pt x="56769" y="219837"/>
                  </a:lnTo>
                  <a:lnTo>
                    <a:pt x="57200" y="219837"/>
                  </a:lnTo>
                  <a:lnTo>
                    <a:pt x="57238" y="219583"/>
                  </a:lnTo>
                  <a:close/>
                </a:path>
                <a:path w="396875" h="392430">
                  <a:moveTo>
                    <a:pt x="57607" y="239141"/>
                  </a:moveTo>
                  <a:lnTo>
                    <a:pt x="57302" y="238887"/>
                  </a:lnTo>
                  <a:lnTo>
                    <a:pt x="55791" y="239026"/>
                  </a:lnTo>
                  <a:lnTo>
                    <a:pt x="55816" y="238887"/>
                  </a:lnTo>
                  <a:lnTo>
                    <a:pt x="55714" y="239026"/>
                  </a:lnTo>
                  <a:lnTo>
                    <a:pt x="55079" y="239077"/>
                  </a:lnTo>
                  <a:lnTo>
                    <a:pt x="55079" y="238887"/>
                  </a:lnTo>
                  <a:lnTo>
                    <a:pt x="54305" y="238887"/>
                  </a:lnTo>
                  <a:lnTo>
                    <a:pt x="54241" y="239141"/>
                  </a:lnTo>
                  <a:lnTo>
                    <a:pt x="55079" y="239141"/>
                  </a:lnTo>
                  <a:lnTo>
                    <a:pt x="55067" y="240411"/>
                  </a:lnTo>
                  <a:lnTo>
                    <a:pt x="55206" y="240284"/>
                  </a:lnTo>
                  <a:lnTo>
                    <a:pt x="55295" y="240030"/>
                  </a:lnTo>
                  <a:lnTo>
                    <a:pt x="55346" y="239903"/>
                  </a:lnTo>
                  <a:lnTo>
                    <a:pt x="55435" y="239649"/>
                  </a:lnTo>
                  <a:lnTo>
                    <a:pt x="55537" y="239395"/>
                  </a:lnTo>
                  <a:lnTo>
                    <a:pt x="55626" y="239141"/>
                  </a:lnTo>
                  <a:lnTo>
                    <a:pt x="55778" y="239141"/>
                  </a:lnTo>
                  <a:lnTo>
                    <a:pt x="57607" y="239141"/>
                  </a:lnTo>
                  <a:close/>
                </a:path>
                <a:path w="396875" h="392430">
                  <a:moveTo>
                    <a:pt x="57670" y="354203"/>
                  </a:moveTo>
                  <a:lnTo>
                    <a:pt x="57556" y="354076"/>
                  </a:lnTo>
                  <a:lnTo>
                    <a:pt x="56769" y="353187"/>
                  </a:lnTo>
                  <a:lnTo>
                    <a:pt x="56680" y="352933"/>
                  </a:lnTo>
                  <a:lnTo>
                    <a:pt x="56756" y="353695"/>
                  </a:lnTo>
                  <a:lnTo>
                    <a:pt x="56883" y="354076"/>
                  </a:lnTo>
                  <a:lnTo>
                    <a:pt x="56451" y="353441"/>
                  </a:lnTo>
                  <a:lnTo>
                    <a:pt x="56642" y="353441"/>
                  </a:lnTo>
                  <a:lnTo>
                    <a:pt x="56642" y="353187"/>
                  </a:lnTo>
                  <a:lnTo>
                    <a:pt x="56337" y="353187"/>
                  </a:lnTo>
                  <a:lnTo>
                    <a:pt x="56210" y="352679"/>
                  </a:lnTo>
                  <a:lnTo>
                    <a:pt x="56159" y="352425"/>
                  </a:lnTo>
                  <a:lnTo>
                    <a:pt x="55880" y="352171"/>
                  </a:lnTo>
                  <a:lnTo>
                    <a:pt x="55880" y="354076"/>
                  </a:lnTo>
                  <a:lnTo>
                    <a:pt x="55880" y="352171"/>
                  </a:lnTo>
                  <a:lnTo>
                    <a:pt x="55613" y="351917"/>
                  </a:lnTo>
                  <a:lnTo>
                    <a:pt x="55676" y="353580"/>
                  </a:lnTo>
                  <a:lnTo>
                    <a:pt x="55549" y="353441"/>
                  </a:lnTo>
                  <a:lnTo>
                    <a:pt x="55029" y="352425"/>
                  </a:lnTo>
                  <a:lnTo>
                    <a:pt x="54902" y="352679"/>
                  </a:lnTo>
                  <a:lnTo>
                    <a:pt x="54851" y="352933"/>
                  </a:lnTo>
                  <a:lnTo>
                    <a:pt x="54762" y="353441"/>
                  </a:lnTo>
                  <a:lnTo>
                    <a:pt x="54114" y="352679"/>
                  </a:lnTo>
                  <a:lnTo>
                    <a:pt x="54203" y="353187"/>
                  </a:lnTo>
                  <a:lnTo>
                    <a:pt x="54279" y="353441"/>
                  </a:lnTo>
                  <a:lnTo>
                    <a:pt x="54356" y="353695"/>
                  </a:lnTo>
                  <a:lnTo>
                    <a:pt x="54483" y="354076"/>
                  </a:lnTo>
                  <a:lnTo>
                    <a:pt x="54521" y="354203"/>
                  </a:lnTo>
                  <a:lnTo>
                    <a:pt x="57670" y="354203"/>
                  </a:lnTo>
                  <a:close/>
                </a:path>
                <a:path w="396875" h="392430">
                  <a:moveTo>
                    <a:pt x="58674" y="219583"/>
                  </a:moveTo>
                  <a:lnTo>
                    <a:pt x="57238" y="219583"/>
                  </a:lnTo>
                  <a:lnTo>
                    <a:pt x="57277" y="219837"/>
                  </a:lnTo>
                  <a:lnTo>
                    <a:pt x="58547" y="219837"/>
                  </a:lnTo>
                  <a:lnTo>
                    <a:pt x="58674" y="219583"/>
                  </a:lnTo>
                  <a:close/>
                </a:path>
                <a:path w="396875" h="392430">
                  <a:moveTo>
                    <a:pt x="59042" y="222504"/>
                  </a:moveTo>
                  <a:lnTo>
                    <a:pt x="55372" y="222504"/>
                  </a:lnTo>
                  <a:lnTo>
                    <a:pt x="55295" y="222885"/>
                  </a:lnTo>
                  <a:lnTo>
                    <a:pt x="58877" y="222885"/>
                  </a:lnTo>
                  <a:lnTo>
                    <a:pt x="58889" y="222631"/>
                  </a:lnTo>
                  <a:lnTo>
                    <a:pt x="59042" y="222504"/>
                  </a:lnTo>
                  <a:close/>
                </a:path>
                <a:path w="396875" h="392430">
                  <a:moveTo>
                    <a:pt x="59042" y="219837"/>
                  </a:moveTo>
                  <a:lnTo>
                    <a:pt x="58547" y="219837"/>
                  </a:lnTo>
                  <a:lnTo>
                    <a:pt x="57810" y="221361"/>
                  </a:lnTo>
                  <a:lnTo>
                    <a:pt x="57746" y="221488"/>
                  </a:lnTo>
                  <a:lnTo>
                    <a:pt x="57632" y="221742"/>
                  </a:lnTo>
                  <a:lnTo>
                    <a:pt x="57556" y="221361"/>
                  </a:lnTo>
                  <a:lnTo>
                    <a:pt x="57442" y="220726"/>
                  </a:lnTo>
                  <a:lnTo>
                    <a:pt x="57327" y="220091"/>
                  </a:lnTo>
                  <a:lnTo>
                    <a:pt x="57302" y="219964"/>
                  </a:lnTo>
                  <a:lnTo>
                    <a:pt x="57175" y="220091"/>
                  </a:lnTo>
                  <a:lnTo>
                    <a:pt x="57061" y="220980"/>
                  </a:lnTo>
                  <a:lnTo>
                    <a:pt x="56946" y="221996"/>
                  </a:lnTo>
                  <a:lnTo>
                    <a:pt x="56908" y="221488"/>
                  </a:lnTo>
                  <a:lnTo>
                    <a:pt x="56134" y="221488"/>
                  </a:lnTo>
                  <a:lnTo>
                    <a:pt x="55994" y="221488"/>
                  </a:lnTo>
                  <a:lnTo>
                    <a:pt x="55918" y="222377"/>
                  </a:lnTo>
                  <a:lnTo>
                    <a:pt x="58902" y="222377"/>
                  </a:lnTo>
                  <a:lnTo>
                    <a:pt x="58915" y="221996"/>
                  </a:lnTo>
                  <a:lnTo>
                    <a:pt x="58928" y="221742"/>
                  </a:lnTo>
                  <a:lnTo>
                    <a:pt x="59042" y="219837"/>
                  </a:lnTo>
                  <a:close/>
                </a:path>
                <a:path w="396875" h="392430">
                  <a:moveTo>
                    <a:pt x="59080" y="218948"/>
                  </a:moveTo>
                  <a:lnTo>
                    <a:pt x="58915" y="219075"/>
                  </a:lnTo>
                  <a:lnTo>
                    <a:pt x="58674" y="219583"/>
                  </a:lnTo>
                  <a:lnTo>
                    <a:pt x="59055" y="219583"/>
                  </a:lnTo>
                  <a:lnTo>
                    <a:pt x="59080" y="218948"/>
                  </a:lnTo>
                  <a:close/>
                </a:path>
                <a:path w="396875" h="392430">
                  <a:moveTo>
                    <a:pt x="59143" y="352031"/>
                  </a:moveTo>
                  <a:lnTo>
                    <a:pt x="58826" y="351142"/>
                  </a:lnTo>
                  <a:lnTo>
                    <a:pt x="58813" y="351650"/>
                  </a:lnTo>
                  <a:lnTo>
                    <a:pt x="59143" y="352031"/>
                  </a:lnTo>
                  <a:close/>
                </a:path>
                <a:path w="396875" h="392430">
                  <a:moveTo>
                    <a:pt x="59143" y="223647"/>
                  </a:moveTo>
                  <a:lnTo>
                    <a:pt x="59131" y="223266"/>
                  </a:lnTo>
                  <a:lnTo>
                    <a:pt x="55219" y="223266"/>
                  </a:lnTo>
                  <a:lnTo>
                    <a:pt x="55156" y="223647"/>
                  </a:lnTo>
                  <a:lnTo>
                    <a:pt x="59143" y="223647"/>
                  </a:lnTo>
                  <a:close/>
                </a:path>
                <a:path w="396875" h="392430">
                  <a:moveTo>
                    <a:pt x="59169" y="222885"/>
                  </a:moveTo>
                  <a:lnTo>
                    <a:pt x="59080" y="222631"/>
                  </a:lnTo>
                  <a:lnTo>
                    <a:pt x="58928" y="222758"/>
                  </a:lnTo>
                  <a:lnTo>
                    <a:pt x="58877" y="222885"/>
                  </a:lnTo>
                  <a:lnTo>
                    <a:pt x="59169" y="222885"/>
                  </a:lnTo>
                  <a:close/>
                </a:path>
                <a:path w="396875" h="392430">
                  <a:moveTo>
                    <a:pt x="59207" y="223012"/>
                  </a:moveTo>
                  <a:lnTo>
                    <a:pt x="55270" y="223012"/>
                  </a:lnTo>
                  <a:lnTo>
                    <a:pt x="55245" y="223139"/>
                  </a:lnTo>
                  <a:lnTo>
                    <a:pt x="59169" y="223139"/>
                  </a:lnTo>
                  <a:lnTo>
                    <a:pt x="59207" y="223012"/>
                  </a:lnTo>
                  <a:close/>
                </a:path>
                <a:path w="396875" h="392430">
                  <a:moveTo>
                    <a:pt x="59283" y="222377"/>
                  </a:moveTo>
                  <a:lnTo>
                    <a:pt x="59029" y="222377"/>
                  </a:lnTo>
                  <a:lnTo>
                    <a:pt x="59042" y="222504"/>
                  </a:lnTo>
                  <a:lnTo>
                    <a:pt x="59080" y="222631"/>
                  </a:lnTo>
                  <a:lnTo>
                    <a:pt x="59258" y="222631"/>
                  </a:lnTo>
                  <a:lnTo>
                    <a:pt x="59283" y="222377"/>
                  </a:lnTo>
                  <a:close/>
                </a:path>
                <a:path w="396875" h="392430">
                  <a:moveTo>
                    <a:pt x="59309" y="222123"/>
                  </a:moveTo>
                  <a:lnTo>
                    <a:pt x="59080" y="222123"/>
                  </a:lnTo>
                  <a:lnTo>
                    <a:pt x="59055" y="222250"/>
                  </a:lnTo>
                  <a:lnTo>
                    <a:pt x="59296" y="222250"/>
                  </a:lnTo>
                  <a:lnTo>
                    <a:pt x="59309" y="222123"/>
                  </a:lnTo>
                  <a:close/>
                </a:path>
                <a:path w="396875" h="392430">
                  <a:moveTo>
                    <a:pt x="59613" y="221488"/>
                  </a:moveTo>
                  <a:lnTo>
                    <a:pt x="59474" y="221361"/>
                  </a:lnTo>
                  <a:lnTo>
                    <a:pt x="59359" y="221488"/>
                  </a:lnTo>
                  <a:lnTo>
                    <a:pt x="59309" y="222123"/>
                  </a:lnTo>
                  <a:lnTo>
                    <a:pt x="59474" y="221996"/>
                  </a:lnTo>
                  <a:lnTo>
                    <a:pt x="59575" y="221615"/>
                  </a:lnTo>
                  <a:lnTo>
                    <a:pt x="59613" y="221488"/>
                  </a:lnTo>
                  <a:close/>
                </a:path>
                <a:path w="396875" h="392430">
                  <a:moveTo>
                    <a:pt x="59626" y="223139"/>
                  </a:moveTo>
                  <a:lnTo>
                    <a:pt x="59169" y="223139"/>
                  </a:lnTo>
                  <a:lnTo>
                    <a:pt x="59131" y="223266"/>
                  </a:lnTo>
                  <a:lnTo>
                    <a:pt x="59613" y="223266"/>
                  </a:lnTo>
                  <a:lnTo>
                    <a:pt x="59626" y="223139"/>
                  </a:lnTo>
                  <a:close/>
                </a:path>
                <a:path w="396875" h="392430">
                  <a:moveTo>
                    <a:pt x="59664" y="222885"/>
                  </a:moveTo>
                  <a:lnTo>
                    <a:pt x="59232" y="222885"/>
                  </a:lnTo>
                  <a:lnTo>
                    <a:pt x="59220" y="223012"/>
                  </a:lnTo>
                  <a:lnTo>
                    <a:pt x="59651" y="223012"/>
                  </a:lnTo>
                  <a:lnTo>
                    <a:pt x="59664" y="222885"/>
                  </a:lnTo>
                  <a:close/>
                </a:path>
                <a:path w="396875" h="392430">
                  <a:moveTo>
                    <a:pt x="59880" y="239141"/>
                  </a:moveTo>
                  <a:lnTo>
                    <a:pt x="57607" y="239141"/>
                  </a:lnTo>
                  <a:lnTo>
                    <a:pt x="58724" y="240030"/>
                  </a:lnTo>
                  <a:lnTo>
                    <a:pt x="59880" y="239141"/>
                  </a:lnTo>
                  <a:close/>
                </a:path>
                <a:path w="396875" h="392430">
                  <a:moveTo>
                    <a:pt x="60210" y="219583"/>
                  </a:moveTo>
                  <a:lnTo>
                    <a:pt x="59055" y="219583"/>
                  </a:lnTo>
                  <a:lnTo>
                    <a:pt x="59042" y="219837"/>
                  </a:lnTo>
                  <a:lnTo>
                    <a:pt x="60159" y="219837"/>
                  </a:lnTo>
                  <a:lnTo>
                    <a:pt x="60210" y="219583"/>
                  </a:lnTo>
                  <a:close/>
                </a:path>
                <a:path w="396875" h="392430">
                  <a:moveTo>
                    <a:pt x="61010" y="223266"/>
                  </a:moveTo>
                  <a:lnTo>
                    <a:pt x="59613" y="223266"/>
                  </a:lnTo>
                  <a:lnTo>
                    <a:pt x="59550" y="223647"/>
                  </a:lnTo>
                  <a:lnTo>
                    <a:pt x="60947" y="223647"/>
                  </a:lnTo>
                  <a:lnTo>
                    <a:pt x="61010" y="223266"/>
                  </a:lnTo>
                  <a:close/>
                </a:path>
                <a:path w="396875" h="392430">
                  <a:moveTo>
                    <a:pt x="61048" y="223012"/>
                  </a:moveTo>
                  <a:lnTo>
                    <a:pt x="59651" y="223012"/>
                  </a:lnTo>
                  <a:lnTo>
                    <a:pt x="59626" y="223139"/>
                  </a:lnTo>
                  <a:lnTo>
                    <a:pt x="61023" y="223139"/>
                  </a:lnTo>
                  <a:lnTo>
                    <a:pt x="61048" y="223012"/>
                  </a:lnTo>
                  <a:close/>
                </a:path>
                <a:path w="396875" h="392430">
                  <a:moveTo>
                    <a:pt x="61531" y="239141"/>
                  </a:moveTo>
                  <a:lnTo>
                    <a:pt x="61506" y="238887"/>
                  </a:lnTo>
                  <a:lnTo>
                    <a:pt x="60210" y="238887"/>
                  </a:lnTo>
                  <a:lnTo>
                    <a:pt x="59880" y="239141"/>
                  </a:lnTo>
                  <a:lnTo>
                    <a:pt x="61531" y="239141"/>
                  </a:lnTo>
                  <a:close/>
                </a:path>
                <a:path w="396875" h="392430">
                  <a:moveTo>
                    <a:pt x="61556" y="223139"/>
                  </a:moveTo>
                  <a:lnTo>
                    <a:pt x="61023" y="223139"/>
                  </a:lnTo>
                  <a:lnTo>
                    <a:pt x="61010" y="223266"/>
                  </a:lnTo>
                  <a:lnTo>
                    <a:pt x="61531" y="223266"/>
                  </a:lnTo>
                  <a:lnTo>
                    <a:pt x="61556" y="223139"/>
                  </a:lnTo>
                  <a:close/>
                </a:path>
                <a:path w="396875" h="392430">
                  <a:moveTo>
                    <a:pt x="61620" y="222885"/>
                  </a:moveTo>
                  <a:lnTo>
                    <a:pt x="61061" y="222885"/>
                  </a:lnTo>
                  <a:lnTo>
                    <a:pt x="61048" y="223012"/>
                  </a:lnTo>
                  <a:lnTo>
                    <a:pt x="61595" y="223012"/>
                  </a:lnTo>
                  <a:lnTo>
                    <a:pt x="61620" y="222885"/>
                  </a:lnTo>
                  <a:close/>
                </a:path>
                <a:path w="396875" h="392430">
                  <a:moveTo>
                    <a:pt x="61645" y="223266"/>
                  </a:moveTo>
                  <a:lnTo>
                    <a:pt x="61506" y="223393"/>
                  </a:lnTo>
                  <a:lnTo>
                    <a:pt x="61442" y="223647"/>
                  </a:lnTo>
                  <a:lnTo>
                    <a:pt x="61633" y="223647"/>
                  </a:lnTo>
                  <a:lnTo>
                    <a:pt x="61645" y="223266"/>
                  </a:lnTo>
                  <a:close/>
                </a:path>
                <a:path w="396875" h="392430">
                  <a:moveTo>
                    <a:pt x="61849" y="223647"/>
                  </a:moveTo>
                  <a:lnTo>
                    <a:pt x="61722" y="223393"/>
                  </a:lnTo>
                  <a:lnTo>
                    <a:pt x="61633" y="223647"/>
                  </a:lnTo>
                  <a:lnTo>
                    <a:pt x="61849" y="223647"/>
                  </a:lnTo>
                  <a:close/>
                </a:path>
                <a:path w="396875" h="392430">
                  <a:moveTo>
                    <a:pt x="62217" y="222250"/>
                  </a:moveTo>
                  <a:lnTo>
                    <a:pt x="62191" y="222123"/>
                  </a:lnTo>
                  <a:lnTo>
                    <a:pt x="61214" y="222123"/>
                  </a:lnTo>
                  <a:lnTo>
                    <a:pt x="61239" y="221996"/>
                  </a:lnTo>
                  <a:lnTo>
                    <a:pt x="61277" y="221869"/>
                  </a:lnTo>
                  <a:lnTo>
                    <a:pt x="61379" y="221488"/>
                  </a:lnTo>
                  <a:lnTo>
                    <a:pt x="61417" y="221361"/>
                  </a:lnTo>
                  <a:lnTo>
                    <a:pt x="61518" y="220980"/>
                  </a:lnTo>
                  <a:lnTo>
                    <a:pt x="61582" y="220726"/>
                  </a:lnTo>
                  <a:lnTo>
                    <a:pt x="61722" y="220726"/>
                  </a:lnTo>
                  <a:lnTo>
                    <a:pt x="61277" y="220218"/>
                  </a:lnTo>
                  <a:lnTo>
                    <a:pt x="61087" y="220726"/>
                  </a:lnTo>
                  <a:lnTo>
                    <a:pt x="60833" y="221361"/>
                  </a:lnTo>
                  <a:lnTo>
                    <a:pt x="60782" y="221488"/>
                  </a:lnTo>
                  <a:lnTo>
                    <a:pt x="60693" y="221742"/>
                  </a:lnTo>
                  <a:lnTo>
                    <a:pt x="60490" y="221869"/>
                  </a:lnTo>
                  <a:lnTo>
                    <a:pt x="60604" y="220980"/>
                  </a:lnTo>
                  <a:lnTo>
                    <a:pt x="60655" y="220726"/>
                  </a:lnTo>
                  <a:lnTo>
                    <a:pt x="60439" y="220091"/>
                  </a:lnTo>
                  <a:lnTo>
                    <a:pt x="60325" y="219837"/>
                  </a:lnTo>
                  <a:lnTo>
                    <a:pt x="60159" y="219837"/>
                  </a:lnTo>
                  <a:lnTo>
                    <a:pt x="60121" y="220091"/>
                  </a:lnTo>
                  <a:lnTo>
                    <a:pt x="59994" y="220853"/>
                  </a:lnTo>
                  <a:lnTo>
                    <a:pt x="59880" y="221615"/>
                  </a:lnTo>
                  <a:lnTo>
                    <a:pt x="59791" y="222123"/>
                  </a:lnTo>
                  <a:lnTo>
                    <a:pt x="59436" y="222123"/>
                  </a:lnTo>
                  <a:lnTo>
                    <a:pt x="59410" y="222250"/>
                  </a:lnTo>
                  <a:lnTo>
                    <a:pt x="59766" y="222250"/>
                  </a:lnTo>
                  <a:lnTo>
                    <a:pt x="59753" y="222377"/>
                  </a:lnTo>
                  <a:lnTo>
                    <a:pt x="61150" y="222377"/>
                  </a:lnTo>
                  <a:lnTo>
                    <a:pt x="61175" y="222250"/>
                  </a:lnTo>
                  <a:lnTo>
                    <a:pt x="62217" y="222250"/>
                  </a:lnTo>
                  <a:close/>
                </a:path>
                <a:path w="396875" h="392430">
                  <a:moveTo>
                    <a:pt x="62420" y="223139"/>
                  </a:moveTo>
                  <a:lnTo>
                    <a:pt x="61658" y="223139"/>
                  </a:lnTo>
                  <a:lnTo>
                    <a:pt x="61645" y="223266"/>
                  </a:lnTo>
                  <a:lnTo>
                    <a:pt x="62395" y="223266"/>
                  </a:lnTo>
                  <a:lnTo>
                    <a:pt x="62420" y="223139"/>
                  </a:lnTo>
                  <a:close/>
                </a:path>
                <a:path w="396875" h="392430">
                  <a:moveTo>
                    <a:pt x="62458" y="222885"/>
                  </a:moveTo>
                  <a:lnTo>
                    <a:pt x="61671" y="222885"/>
                  </a:lnTo>
                  <a:lnTo>
                    <a:pt x="61658" y="223012"/>
                  </a:lnTo>
                  <a:lnTo>
                    <a:pt x="62433" y="223012"/>
                  </a:lnTo>
                  <a:lnTo>
                    <a:pt x="62458" y="222885"/>
                  </a:lnTo>
                  <a:close/>
                </a:path>
                <a:path w="396875" h="392430">
                  <a:moveTo>
                    <a:pt x="62534" y="348742"/>
                  </a:moveTo>
                  <a:lnTo>
                    <a:pt x="62357" y="348615"/>
                  </a:lnTo>
                  <a:lnTo>
                    <a:pt x="62407" y="348742"/>
                  </a:lnTo>
                  <a:lnTo>
                    <a:pt x="62534" y="348742"/>
                  </a:lnTo>
                  <a:close/>
                </a:path>
                <a:path w="396875" h="392430">
                  <a:moveTo>
                    <a:pt x="62839" y="222123"/>
                  </a:moveTo>
                  <a:lnTo>
                    <a:pt x="62585" y="222123"/>
                  </a:lnTo>
                  <a:lnTo>
                    <a:pt x="62636" y="221869"/>
                  </a:lnTo>
                  <a:lnTo>
                    <a:pt x="62687" y="221615"/>
                  </a:lnTo>
                  <a:lnTo>
                    <a:pt x="62560" y="221615"/>
                  </a:lnTo>
                  <a:lnTo>
                    <a:pt x="62369" y="221615"/>
                  </a:lnTo>
                  <a:lnTo>
                    <a:pt x="62242" y="222377"/>
                  </a:lnTo>
                  <a:lnTo>
                    <a:pt x="62534" y="222377"/>
                  </a:lnTo>
                  <a:lnTo>
                    <a:pt x="62560" y="222250"/>
                  </a:lnTo>
                  <a:lnTo>
                    <a:pt x="62839" y="222123"/>
                  </a:lnTo>
                  <a:close/>
                </a:path>
                <a:path w="396875" h="392430">
                  <a:moveTo>
                    <a:pt x="62877" y="351409"/>
                  </a:moveTo>
                  <a:lnTo>
                    <a:pt x="62776" y="350520"/>
                  </a:lnTo>
                  <a:lnTo>
                    <a:pt x="62471" y="350520"/>
                  </a:lnTo>
                  <a:lnTo>
                    <a:pt x="62674" y="350901"/>
                  </a:lnTo>
                  <a:lnTo>
                    <a:pt x="62776" y="351155"/>
                  </a:lnTo>
                  <a:lnTo>
                    <a:pt x="62877" y="351409"/>
                  </a:lnTo>
                  <a:close/>
                </a:path>
                <a:path w="396875" h="392430">
                  <a:moveTo>
                    <a:pt x="63169" y="222377"/>
                  </a:moveTo>
                  <a:lnTo>
                    <a:pt x="63055" y="222123"/>
                  </a:lnTo>
                  <a:lnTo>
                    <a:pt x="62992" y="221996"/>
                  </a:lnTo>
                  <a:lnTo>
                    <a:pt x="62839" y="222123"/>
                  </a:lnTo>
                  <a:lnTo>
                    <a:pt x="62534" y="222377"/>
                  </a:lnTo>
                  <a:lnTo>
                    <a:pt x="63169" y="222377"/>
                  </a:lnTo>
                  <a:close/>
                </a:path>
                <a:path w="396875" h="392430">
                  <a:moveTo>
                    <a:pt x="63246" y="223266"/>
                  </a:moveTo>
                  <a:lnTo>
                    <a:pt x="62395" y="223266"/>
                  </a:lnTo>
                  <a:lnTo>
                    <a:pt x="62344" y="223647"/>
                  </a:lnTo>
                  <a:lnTo>
                    <a:pt x="63169" y="223647"/>
                  </a:lnTo>
                  <a:lnTo>
                    <a:pt x="63246" y="223266"/>
                  </a:lnTo>
                  <a:close/>
                </a:path>
                <a:path w="396875" h="392430">
                  <a:moveTo>
                    <a:pt x="63296" y="223647"/>
                  </a:moveTo>
                  <a:lnTo>
                    <a:pt x="63169" y="223647"/>
                  </a:lnTo>
                  <a:lnTo>
                    <a:pt x="63144" y="223774"/>
                  </a:lnTo>
                  <a:lnTo>
                    <a:pt x="63296" y="223647"/>
                  </a:lnTo>
                  <a:close/>
                </a:path>
                <a:path w="396875" h="392430">
                  <a:moveTo>
                    <a:pt x="63296" y="223012"/>
                  </a:moveTo>
                  <a:lnTo>
                    <a:pt x="62433" y="223012"/>
                  </a:lnTo>
                  <a:lnTo>
                    <a:pt x="62420" y="223139"/>
                  </a:lnTo>
                  <a:lnTo>
                    <a:pt x="63271" y="223139"/>
                  </a:lnTo>
                  <a:lnTo>
                    <a:pt x="63296" y="223012"/>
                  </a:lnTo>
                  <a:close/>
                </a:path>
                <a:path w="396875" h="392430">
                  <a:moveTo>
                    <a:pt x="63334" y="222631"/>
                  </a:moveTo>
                  <a:lnTo>
                    <a:pt x="63207" y="222504"/>
                  </a:lnTo>
                  <a:lnTo>
                    <a:pt x="62280" y="222504"/>
                  </a:lnTo>
                  <a:lnTo>
                    <a:pt x="62242" y="222377"/>
                  </a:lnTo>
                  <a:lnTo>
                    <a:pt x="61150" y="222377"/>
                  </a:lnTo>
                  <a:lnTo>
                    <a:pt x="61125" y="222504"/>
                  </a:lnTo>
                  <a:lnTo>
                    <a:pt x="59728" y="222504"/>
                  </a:lnTo>
                  <a:lnTo>
                    <a:pt x="59753" y="222377"/>
                  </a:lnTo>
                  <a:lnTo>
                    <a:pt x="59372" y="222377"/>
                  </a:lnTo>
                  <a:lnTo>
                    <a:pt x="59309" y="222631"/>
                  </a:lnTo>
                  <a:lnTo>
                    <a:pt x="59702" y="222631"/>
                  </a:lnTo>
                  <a:lnTo>
                    <a:pt x="59664" y="222885"/>
                  </a:lnTo>
                  <a:lnTo>
                    <a:pt x="61061" y="222885"/>
                  </a:lnTo>
                  <a:lnTo>
                    <a:pt x="61099" y="222631"/>
                  </a:lnTo>
                  <a:lnTo>
                    <a:pt x="62331" y="222631"/>
                  </a:lnTo>
                  <a:lnTo>
                    <a:pt x="62458" y="222885"/>
                  </a:lnTo>
                  <a:lnTo>
                    <a:pt x="63322" y="222885"/>
                  </a:lnTo>
                  <a:lnTo>
                    <a:pt x="63334" y="222631"/>
                  </a:lnTo>
                  <a:close/>
                </a:path>
                <a:path w="396875" h="392430">
                  <a:moveTo>
                    <a:pt x="63487" y="222123"/>
                  </a:moveTo>
                  <a:lnTo>
                    <a:pt x="63347" y="222123"/>
                  </a:lnTo>
                  <a:lnTo>
                    <a:pt x="63055" y="222123"/>
                  </a:lnTo>
                  <a:lnTo>
                    <a:pt x="63131" y="222250"/>
                  </a:lnTo>
                  <a:lnTo>
                    <a:pt x="63322" y="222250"/>
                  </a:lnTo>
                  <a:lnTo>
                    <a:pt x="63474" y="222250"/>
                  </a:lnTo>
                  <a:lnTo>
                    <a:pt x="63487" y="222123"/>
                  </a:lnTo>
                  <a:close/>
                </a:path>
                <a:path w="396875" h="392430">
                  <a:moveTo>
                    <a:pt x="63525" y="223139"/>
                  </a:moveTo>
                  <a:lnTo>
                    <a:pt x="63271" y="223139"/>
                  </a:lnTo>
                  <a:lnTo>
                    <a:pt x="63246" y="223266"/>
                  </a:lnTo>
                  <a:lnTo>
                    <a:pt x="63474" y="223266"/>
                  </a:lnTo>
                  <a:lnTo>
                    <a:pt x="63525" y="223139"/>
                  </a:lnTo>
                  <a:close/>
                </a:path>
                <a:path w="396875" h="392430">
                  <a:moveTo>
                    <a:pt x="63639" y="222885"/>
                  </a:moveTo>
                  <a:lnTo>
                    <a:pt x="63322" y="222885"/>
                  </a:lnTo>
                  <a:lnTo>
                    <a:pt x="63296" y="223012"/>
                  </a:lnTo>
                  <a:lnTo>
                    <a:pt x="63576" y="223012"/>
                  </a:lnTo>
                  <a:lnTo>
                    <a:pt x="63639" y="222885"/>
                  </a:lnTo>
                  <a:close/>
                </a:path>
                <a:path w="396875" h="392430">
                  <a:moveTo>
                    <a:pt x="63804" y="222885"/>
                  </a:moveTo>
                  <a:lnTo>
                    <a:pt x="63779" y="222758"/>
                  </a:lnTo>
                  <a:lnTo>
                    <a:pt x="63639" y="222885"/>
                  </a:lnTo>
                  <a:lnTo>
                    <a:pt x="63804" y="222885"/>
                  </a:lnTo>
                  <a:close/>
                </a:path>
                <a:path w="396875" h="392430">
                  <a:moveTo>
                    <a:pt x="63842" y="222377"/>
                  </a:moveTo>
                  <a:lnTo>
                    <a:pt x="63512" y="222377"/>
                  </a:lnTo>
                  <a:lnTo>
                    <a:pt x="63334" y="222377"/>
                  </a:lnTo>
                  <a:lnTo>
                    <a:pt x="63334" y="222504"/>
                  </a:lnTo>
                  <a:lnTo>
                    <a:pt x="63334" y="222631"/>
                  </a:lnTo>
                  <a:lnTo>
                    <a:pt x="63754" y="222631"/>
                  </a:lnTo>
                  <a:lnTo>
                    <a:pt x="63842" y="222377"/>
                  </a:lnTo>
                  <a:close/>
                </a:path>
                <a:path w="396875" h="392430">
                  <a:moveTo>
                    <a:pt x="63842" y="221361"/>
                  </a:moveTo>
                  <a:lnTo>
                    <a:pt x="63665" y="221488"/>
                  </a:lnTo>
                  <a:lnTo>
                    <a:pt x="63538" y="221615"/>
                  </a:lnTo>
                  <a:lnTo>
                    <a:pt x="63487" y="222123"/>
                  </a:lnTo>
                  <a:lnTo>
                    <a:pt x="63652" y="221996"/>
                  </a:lnTo>
                  <a:lnTo>
                    <a:pt x="63766" y="221615"/>
                  </a:lnTo>
                  <a:lnTo>
                    <a:pt x="63842" y="221361"/>
                  </a:lnTo>
                  <a:close/>
                </a:path>
                <a:path w="396875" h="392430">
                  <a:moveTo>
                    <a:pt x="63855" y="223139"/>
                  </a:moveTo>
                  <a:lnTo>
                    <a:pt x="63830" y="223012"/>
                  </a:lnTo>
                  <a:lnTo>
                    <a:pt x="63576" y="223012"/>
                  </a:lnTo>
                  <a:lnTo>
                    <a:pt x="63525" y="223139"/>
                  </a:lnTo>
                  <a:lnTo>
                    <a:pt x="63855" y="223139"/>
                  </a:lnTo>
                  <a:close/>
                </a:path>
                <a:path w="396875" h="392430">
                  <a:moveTo>
                    <a:pt x="63881" y="222123"/>
                  </a:moveTo>
                  <a:lnTo>
                    <a:pt x="63614" y="222123"/>
                  </a:lnTo>
                  <a:lnTo>
                    <a:pt x="63576" y="222250"/>
                  </a:lnTo>
                  <a:lnTo>
                    <a:pt x="63868" y="222250"/>
                  </a:lnTo>
                  <a:lnTo>
                    <a:pt x="63881" y="222123"/>
                  </a:lnTo>
                  <a:close/>
                </a:path>
                <a:path w="396875" h="392430">
                  <a:moveTo>
                    <a:pt x="63919" y="223647"/>
                  </a:moveTo>
                  <a:lnTo>
                    <a:pt x="63881" y="223266"/>
                  </a:lnTo>
                  <a:lnTo>
                    <a:pt x="63474" y="223266"/>
                  </a:lnTo>
                  <a:lnTo>
                    <a:pt x="63411" y="223393"/>
                  </a:lnTo>
                  <a:lnTo>
                    <a:pt x="63296" y="223647"/>
                  </a:lnTo>
                  <a:lnTo>
                    <a:pt x="63919" y="223647"/>
                  </a:lnTo>
                  <a:close/>
                </a:path>
                <a:path w="396875" h="392430">
                  <a:moveTo>
                    <a:pt x="64020" y="223139"/>
                  </a:moveTo>
                  <a:lnTo>
                    <a:pt x="63855" y="223139"/>
                  </a:lnTo>
                  <a:lnTo>
                    <a:pt x="63881" y="223266"/>
                  </a:lnTo>
                  <a:lnTo>
                    <a:pt x="64020" y="223139"/>
                  </a:lnTo>
                  <a:close/>
                </a:path>
                <a:path w="396875" h="392430">
                  <a:moveTo>
                    <a:pt x="64071" y="222885"/>
                  </a:moveTo>
                  <a:lnTo>
                    <a:pt x="63804" y="222885"/>
                  </a:lnTo>
                  <a:lnTo>
                    <a:pt x="63830" y="223012"/>
                  </a:lnTo>
                  <a:lnTo>
                    <a:pt x="64046" y="223012"/>
                  </a:lnTo>
                  <a:lnTo>
                    <a:pt x="64071" y="222885"/>
                  </a:lnTo>
                  <a:close/>
                </a:path>
                <a:path w="396875" h="392430">
                  <a:moveTo>
                    <a:pt x="64173" y="222377"/>
                  </a:moveTo>
                  <a:lnTo>
                    <a:pt x="63868" y="222377"/>
                  </a:lnTo>
                  <a:lnTo>
                    <a:pt x="63754" y="222631"/>
                  </a:lnTo>
                  <a:lnTo>
                    <a:pt x="64122" y="222631"/>
                  </a:lnTo>
                  <a:lnTo>
                    <a:pt x="64173" y="222377"/>
                  </a:lnTo>
                  <a:close/>
                </a:path>
                <a:path w="396875" h="392430">
                  <a:moveTo>
                    <a:pt x="64223" y="222123"/>
                  </a:moveTo>
                  <a:lnTo>
                    <a:pt x="63931" y="222123"/>
                  </a:lnTo>
                  <a:lnTo>
                    <a:pt x="63881" y="222250"/>
                  </a:lnTo>
                  <a:lnTo>
                    <a:pt x="64198" y="222250"/>
                  </a:lnTo>
                  <a:lnTo>
                    <a:pt x="64223" y="222123"/>
                  </a:lnTo>
                  <a:close/>
                </a:path>
                <a:path w="396875" h="392430">
                  <a:moveTo>
                    <a:pt x="64465" y="350012"/>
                  </a:moveTo>
                  <a:lnTo>
                    <a:pt x="64389" y="349758"/>
                  </a:lnTo>
                  <a:lnTo>
                    <a:pt x="64325" y="349504"/>
                  </a:lnTo>
                  <a:lnTo>
                    <a:pt x="64262" y="349250"/>
                  </a:lnTo>
                  <a:lnTo>
                    <a:pt x="64160" y="348869"/>
                  </a:lnTo>
                  <a:lnTo>
                    <a:pt x="64135" y="348742"/>
                  </a:lnTo>
                  <a:lnTo>
                    <a:pt x="63627" y="348615"/>
                  </a:lnTo>
                  <a:lnTo>
                    <a:pt x="63639" y="348742"/>
                  </a:lnTo>
                  <a:lnTo>
                    <a:pt x="63715" y="349250"/>
                  </a:lnTo>
                  <a:lnTo>
                    <a:pt x="63817" y="350012"/>
                  </a:lnTo>
                  <a:lnTo>
                    <a:pt x="64465" y="350012"/>
                  </a:lnTo>
                  <a:close/>
                </a:path>
                <a:path w="396875" h="392430">
                  <a:moveTo>
                    <a:pt x="64833" y="222123"/>
                  </a:moveTo>
                  <a:lnTo>
                    <a:pt x="64668" y="222123"/>
                  </a:lnTo>
                  <a:lnTo>
                    <a:pt x="64617" y="221869"/>
                  </a:lnTo>
                  <a:lnTo>
                    <a:pt x="64566" y="221615"/>
                  </a:lnTo>
                  <a:lnTo>
                    <a:pt x="64401" y="221742"/>
                  </a:lnTo>
                  <a:lnTo>
                    <a:pt x="64338" y="221996"/>
                  </a:lnTo>
                  <a:lnTo>
                    <a:pt x="64236" y="222377"/>
                  </a:lnTo>
                  <a:lnTo>
                    <a:pt x="64719" y="222377"/>
                  </a:lnTo>
                  <a:lnTo>
                    <a:pt x="64693" y="222250"/>
                  </a:lnTo>
                  <a:lnTo>
                    <a:pt x="64833" y="222123"/>
                  </a:lnTo>
                  <a:close/>
                </a:path>
                <a:path w="396875" h="392430">
                  <a:moveTo>
                    <a:pt x="65417" y="222377"/>
                  </a:moveTo>
                  <a:lnTo>
                    <a:pt x="65354" y="220726"/>
                  </a:lnTo>
                  <a:lnTo>
                    <a:pt x="65138" y="220726"/>
                  </a:lnTo>
                  <a:lnTo>
                    <a:pt x="65100" y="220853"/>
                  </a:lnTo>
                  <a:lnTo>
                    <a:pt x="64998" y="221361"/>
                  </a:lnTo>
                  <a:lnTo>
                    <a:pt x="64884" y="221869"/>
                  </a:lnTo>
                  <a:lnTo>
                    <a:pt x="64833" y="222123"/>
                  </a:lnTo>
                  <a:lnTo>
                    <a:pt x="64782" y="222377"/>
                  </a:lnTo>
                  <a:lnTo>
                    <a:pt x="65417" y="222377"/>
                  </a:lnTo>
                  <a:close/>
                </a:path>
                <a:path w="396875" h="392430">
                  <a:moveTo>
                    <a:pt x="65900" y="349758"/>
                  </a:moveTo>
                  <a:lnTo>
                    <a:pt x="65722" y="349504"/>
                  </a:lnTo>
                  <a:lnTo>
                    <a:pt x="65646" y="349250"/>
                  </a:lnTo>
                  <a:lnTo>
                    <a:pt x="65532" y="348869"/>
                  </a:lnTo>
                  <a:lnTo>
                    <a:pt x="65430" y="349758"/>
                  </a:lnTo>
                  <a:lnTo>
                    <a:pt x="65659" y="350012"/>
                  </a:lnTo>
                  <a:lnTo>
                    <a:pt x="65798" y="350012"/>
                  </a:lnTo>
                  <a:lnTo>
                    <a:pt x="65900" y="349758"/>
                  </a:lnTo>
                  <a:close/>
                </a:path>
                <a:path w="396875" h="392430">
                  <a:moveTo>
                    <a:pt x="66040" y="350266"/>
                  </a:moveTo>
                  <a:lnTo>
                    <a:pt x="65659" y="350012"/>
                  </a:lnTo>
                  <a:lnTo>
                    <a:pt x="64465" y="350012"/>
                  </a:lnTo>
                  <a:lnTo>
                    <a:pt x="64528" y="350266"/>
                  </a:lnTo>
                  <a:lnTo>
                    <a:pt x="66040" y="350266"/>
                  </a:lnTo>
                  <a:close/>
                </a:path>
                <a:path w="396875" h="392430">
                  <a:moveTo>
                    <a:pt x="66103" y="225425"/>
                  </a:moveTo>
                  <a:lnTo>
                    <a:pt x="54813" y="225425"/>
                  </a:lnTo>
                  <a:lnTo>
                    <a:pt x="54762" y="225679"/>
                  </a:lnTo>
                  <a:lnTo>
                    <a:pt x="66040" y="225679"/>
                  </a:lnTo>
                  <a:lnTo>
                    <a:pt x="66103" y="225425"/>
                  </a:lnTo>
                  <a:close/>
                </a:path>
                <a:path w="396875" h="392430">
                  <a:moveTo>
                    <a:pt x="66230" y="224917"/>
                  </a:moveTo>
                  <a:lnTo>
                    <a:pt x="54914" y="224917"/>
                  </a:lnTo>
                  <a:lnTo>
                    <a:pt x="54864" y="225171"/>
                  </a:lnTo>
                  <a:lnTo>
                    <a:pt x="66167" y="225171"/>
                  </a:lnTo>
                  <a:lnTo>
                    <a:pt x="66230" y="224917"/>
                  </a:lnTo>
                  <a:close/>
                </a:path>
                <a:path w="396875" h="392430">
                  <a:moveTo>
                    <a:pt x="66370" y="225171"/>
                  </a:moveTo>
                  <a:lnTo>
                    <a:pt x="66167" y="225171"/>
                  </a:lnTo>
                  <a:lnTo>
                    <a:pt x="66103" y="225425"/>
                  </a:lnTo>
                  <a:lnTo>
                    <a:pt x="66268" y="225425"/>
                  </a:lnTo>
                  <a:lnTo>
                    <a:pt x="66370" y="225171"/>
                  </a:lnTo>
                  <a:close/>
                </a:path>
                <a:path w="396875" h="392430">
                  <a:moveTo>
                    <a:pt x="66649" y="223266"/>
                  </a:moveTo>
                  <a:lnTo>
                    <a:pt x="63995" y="223266"/>
                  </a:lnTo>
                  <a:lnTo>
                    <a:pt x="63969" y="223647"/>
                  </a:lnTo>
                  <a:lnTo>
                    <a:pt x="66548" y="223647"/>
                  </a:lnTo>
                  <a:lnTo>
                    <a:pt x="66649" y="223266"/>
                  </a:lnTo>
                  <a:close/>
                </a:path>
                <a:path w="396875" h="392430">
                  <a:moveTo>
                    <a:pt x="66662" y="349250"/>
                  </a:moveTo>
                  <a:lnTo>
                    <a:pt x="66560" y="348488"/>
                  </a:lnTo>
                  <a:lnTo>
                    <a:pt x="66509" y="348234"/>
                  </a:lnTo>
                  <a:lnTo>
                    <a:pt x="66471" y="348869"/>
                  </a:lnTo>
                  <a:lnTo>
                    <a:pt x="66662" y="349250"/>
                  </a:lnTo>
                  <a:close/>
                </a:path>
                <a:path w="396875" h="392430">
                  <a:moveTo>
                    <a:pt x="66713" y="223012"/>
                  </a:moveTo>
                  <a:lnTo>
                    <a:pt x="64046" y="223012"/>
                  </a:lnTo>
                  <a:lnTo>
                    <a:pt x="64020" y="223139"/>
                  </a:lnTo>
                  <a:lnTo>
                    <a:pt x="66675" y="223139"/>
                  </a:lnTo>
                  <a:lnTo>
                    <a:pt x="66713" y="223012"/>
                  </a:lnTo>
                  <a:close/>
                </a:path>
                <a:path w="396875" h="392430">
                  <a:moveTo>
                    <a:pt x="66814" y="348742"/>
                  </a:moveTo>
                  <a:lnTo>
                    <a:pt x="66751" y="347980"/>
                  </a:lnTo>
                  <a:lnTo>
                    <a:pt x="66624" y="347726"/>
                  </a:lnTo>
                  <a:lnTo>
                    <a:pt x="66268" y="347345"/>
                  </a:lnTo>
                  <a:lnTo>
                    <a:pt x="66332" y="347726"/>
                  </a:lnTo>
                  <a:lnTo>
                    <a:pt x="66446" y="347980"/>
                  </a:lnTo>
                  <a:lnTo>
                    <a:pt x="66573" y="348234"/>
                  </a:lnTo>
                  <a:lnTo>
                    <a:pt x="66687" y="348488"/>
                  </a:lnTo>
                  <a:lnTo>
                    <a:pt x="66814" y="348742"/>
                  </a:lnTo>
                  <a:close/>
                </a:path>
                <a:path w="396875" h="392430">
                  <a:moveTo>
                    <a:pt x="66840" y="350012"/>
                  </a:moveTo>
                  <a:lnTo>
                    <a:pt x="66751" y="349758"/>
                  </a:lnTo>
                  <a:lnTo>
                    <a:pt x="66484" y="349250"/>
                  </a:lnTo>
                  <a:lnTo>
                    <a:pt x="66446" y="349453"/>
                  </a:lnTo>
                  <a:lnTo>
                    <a:pt x="66078" y="349250"/>
                  </a:lnTo>
                  <a:lnTo>
                    <a:pt x="65989" y="349504"/>
                  </a:lnTo>
                  <a:lnTo>
                    <a:pt x="65887" y="350012"/>
                  </a:lnTo>
                  <a:lnTo>
                    <a:pt x="66840" y="350012"/>
                  </a:lnTo>
                  <a:close/>
                </a:path>
                <a:path w="396875" h="392430">
                  <a:moveTo>
                    <a:pt x="66878" y="221996"/>
                  </a:moveTo>
                  <a:lnTo>
                    <a:pt x="66217" y="221996"/>
                  </a:lnTo>
                  <a:lnTo>
                    <a:pt x="66040" y="221996"/>
                  </a:lnTo>
                  <a:lnTo>
                    <a:pt x="65989" y="222123"/>
                  </a:lnTo>
                  <a:lnTo>
                    <a:pt x="65417" y="222123"/>
                  </a:lnTo>
                  <a:lnTo>
                    <a:pt x="65417" y="222250"/>
                  </a:lnTo>
                  <a:lnTo>
                    <a:pt x="65938" y="222250"/>
                  </a:lnTo>
                  <a:lnTo>
                    <a:pt x="65887" y="222377"/>
                  </a:lnTo>
                  <a:lnTo>
                    <a:pt x="66865" y="222377"/>
                  </a:lnTo>
                  <a:lnTo>
                    <a:pt x="66878" y="221996"/>
                  </a:lnTo>
                  <a:close/>
                </a:path>
                <a:path w="396875" h="392430">
                  <a:moveTo>
                    <a:pt x="66878" y="221869"/>
                  </a:moveTo>
                  <a:lnTo>
                    <a:pt x="66840" y="221361"/>
                  </a:lnTo>
                  <a:lnTo>
                    <a:pt x="66675" y="221488"/>
                  </a:lnTo>
                  <a:lnTo>
                    <a:pt x="66624" y="221615"/>
                  </a:lnTo>
                  <a:lnTo>
                    <a:pt x="66522" y="221869"/>
                  </a:lnTo>
                  <a:lnTo>
                    <a:pt x="66878" y="221869"/>
                  </a:lnTo>
                  <a:close/>
                </a:path>
                <a:path w="396875" h="392430">
                  <a:moveTo>
                    <a:pt x="67106" y="223647"/>
                  </a:moveTo>
                  <a:lnTo>
                    <a:pt x="66548" y="223647"/>
                  </a:lnTo>
                  <a:lnTo>
                    <a:pt x="66509" y="223774"/>
                  </a:lnTo>
                  <a:lnTo>
                    <a:pt x="63246" y="223774"/>
                  </a:lnTo>
                  <a:lnTo>
                    <a:pt x="63068" y="223774"/>
                  </a:lnTo>
                  <a:lnTo>
                    <a:pt x="63068" y="224142"/>
                  </a:lnTo>
                  <a:lnTo>
                    <a:pt x="63055" y="224282"/>
                  </a:lnTo>
                  <a:lnTo>
                    <a:pt x="63068" y="224142"/>
                  </a:lnTo>
                  <a:lnTo>
                    <a:pt x="63068" y="223774"/>
                  </a:lnTo>
                  <a:lnTo>
                    <a:pt x="62331" y="223774"/>
                  </a:lnTo>
                  <a:lnTo>
                    <a:pt x="62344" y="223647"/>
                  </a:lnTo>
                  <a:lnTo>
                    <a:pt x="61976" y="223647"/>
                  </a:lnTo>
                  <a:lnTo>
                    <a:pt x="61912" y="223901"/>
                  </a:lnTo>
                  <a:lnTo>
                    <a:pt x="62318" y="223901"/>
                  </a:lnTo>
                  <a:lnTo>
                    <a:pt x="62026" y="224282"/>
                  </a:lnTo>
                  <a:lnTo>
                    <a:pt x="61937" y="224409"/>
                  </a:lnTo>
                  <a:lnTo>
                    <a:pt x="61849" y="224536"/>
                  </a:lnTo>
                  <a:lnTo>
                    <a:pt x="61912" y="223901"/>
                  </a:lnTo>
                  <a:lnTo>
                    <a:pt x="61925" y="223774"/>
                  </a:lnTo>
                  <a:lnTo>
                    <a:pt x="61633" y="223774"/>
                  </a:lnTo>
                  <a:lnTo>
                    <a:pt x="61417" y="223774"/>
                  </a:lnTo>
                  <a:lnTo>
                    <a:pt x="61442" y="223647"/>
                  </a:lnTo>
                  <a:lnTo>
                    <a:pt x="61150" y="223647"/>
                  </a:lnTo>
                  <a:lnTo>
                    <a:pt x="61150" y="223774"/>
                  </a:lnTo>
                  <a:lnTo>
                    <a:pt x="61023" y="223901"/>
                  </a:lnTo>
                  <a:lnTo>
                    <a:pt x="61150" y="223774"/>
                  </a:lnTo>
                  <a:lnTo>
                    <a:pt x="61150" y="223647"/>
                  </a:lnTo>
                  <a:lnTo>
                    <a:pt x="60947" y="223647"/>
                  </a:lnTo>
                  <a:lnTo>
                    <a:pt x="60921" y="223774"/>
                  </a:lnTo>
                  <a:lnTo>
                    <a:pt x="59524" y="223774"/>
                  </a:lnTo>
                  <a:lnTo>
                    <a:pt x="59550" y="223647"/>
                  </a:lnTo>
                  <a:lnTo>
                    <a:pt x="59143" y="223647"/>
                  </a:lnTo>
                  <a:lnTo>
                    <a:pt x="59156" y="223774"/>
                  </a:lnTo>
                  <a:lnTo>
                    <a:pt x="55130" y="223774"/>
                  </a:lnTo>
                  <a:lnTo>
                    <a:pt x="55156" y="223647"/>
                  </a:lnTo>
                  <a:lnTo>
                    <a:pt x="54851" y="223647"/>
                  </a:lnTo>
                  <a:lnTo>
                    <a:pt x="54838" y="223774"/>
                  </a:lnTo>
                  <a:lnTo>
                    <a:pt x="54838" y="223901"/>
                  </a:lnTo>
                  <a:lnTo>
                    <a:pt x="55105" y="223901"/>
                  </a:lnTo>
                  <a:lnTo>
                    <a:pt x="55029" y="224282"/>
                  </a:lnTo>
                  <a:lnTo>
                    <a:pt x="54965" y="224663"/>
                  </a:lnTo>
                  <a:lnTo>
                    <a:pt x="59296" y="224663"/>
                  </a:lnTo>
                  <a:lnTo>
                    <a:pt x="59182" y="223901"/>
                  </a:lnTo>
                  <a:lnTo>
                    <a:pt x="59499" y="223901"/>
                  </a:lnTo>
                  <a:lnTo>
                    <a:pt x="59385" y="224663"/>
                  </a:lnTo>
                  <a:lnTo>
                    <a:pt x="61595" y="224663"/>
                  </a:lnTo>
                  <a:lnTo>
                    <a:pt x="66294" y="224663"/>
                  </a:lnTo>
                  <a:lnTo>
                    <a:pt x="66332" y="224536"/>
                  </a:lnTo>
                  <a:lnTo>
                    <a:pt x="66395" y="224282"/>
                  </a:lnTo>
                  <a:lnTo>
                    <a:pt x="66484" y="223901"/>
                  </a:lnTo>
                  <a:lnTo>
                    <a:pt x="67043" y="223901"/>
                  </a:lnTo>
                  <a:lnTo>
                    <a:pt x="67106" y="223647"/>
                  </a:lnTo>
                  <a:close/>
                </a:path>
                <a:path w="396875" h="392430">
                  <a:moveTo>
                    <a:pt x="67144" y="350266"/>
                  </a:moveTo>
                  <a:lnTo>
                    <a:pt x="67119" y="350012"/>
                  </a:lnTo>
                  <a:lnTo>
                    <a:pt x="66840" y="350012"/>
                  </a:lnTo>
                  <a:lnTo>
                    <a:pt x="66929" y="350266"/>
                  </a:lnTo>
                  <a:lnTo>
                    <a:pt x="67144" y="350266"/>
                  </a:lnTo>
                  <a:close/>
                </a:path>
                <a:path w="396875" h="392430">
                  <a:moveTo>
                    <a:pt x="67246" y="223139"/>
                  </a:moveTo>
                  <a:lnTo>
                    <a:pt x="66675" y="223139"/>
                  </a:lnTo>
                  <a:lnTo>
                    <a:pt x="66649" y="223266"/>
                  </a:lnTo>
                  <a:lnTo>
                    <a:pt x="67208" y="223266"/>
                  </a:lnTo>
                  <a:lnTo>
                    <a:pt x="67246" y="223139"/>
                  </a:lnTo>
                  <a:close/>
                </a:path>
                <a:path w="396875" h="392430">
                  <a:moveTo>
                    <a:pt x="67310" y="222885"/>
                  </a:moveTo>
                  <a:lnTo>
                    <a:pt x="66738" y="222885"/>
                  </a:lnTo>
                  <a:lnTo>
                    <a:pt x="66713" y="223012"/>
                  </a:lnTo>
                  <a:lnTo>
                    <a:pt x="67284" y="223012"/>
                  </a:lnTo>
                  <a:lnTo>
                    <a:pt x="67310" y="222885"/>
                  </a:lnTo>
                  <a:close/>
                </a:path>
                <a:path w="396875" h="392430">
                  <a:moveTo>
                    <a:pt x="67564" y="350012"/>
                  </a:moveTo>
                  <a:lnTo>
                    <a:pt x="67068" y="349504"/>
                  </a:lnTo>
                  <a:lnTo>
                    <a:pt x="67119" y="350012"/>
                  </a:lnTo>
                  <a:lnTo>
                    <a:pt x="67564" y="350012"/>
                  </a:lnTo>
                  <a:close/>
                </a:path>
                <a:path w="396875" h="392430">
                  <a:moveTo>
                    <a:pt x="67995" y="222123"/>
                  </a:moveTo>
                  <a:lnTo>
                    <a:pt x="67805" y="222123"/>
                  </a:lnTo>
                  <a:lnTo>
                    <a:pt x="67767" y="221996"/>
                  </a:lnTo>
                  <a:lnTo>
                    <a:pt x="67665" y="221615"/>
                  </a:lnTo>
                  <a:lnTo>
                    <a:pt x="67627" y="221488"/>
                  </a:lnTo>
                  <a:lnTo>
                    <a:pt x="67525" y="221615"/>
                  </a:lnTo>
                  <a:lnTo>
                    <a:pt x="67475" y="222123"/>
                  </a:lnTo>
                  <a:lnTo>
                    <a:pt x="66890" y="222123"/>
                  </a:lnTo>
                  <a:lnTo>
                    <a:pt x="66903" y="222250"/>
                  </a:lnTo>
                  <a:lnTo>
                    <a:pt x="67462" y="222250"/>
                  </a:lnTo>
                  <a:lnTo>
                    <a:pt x="67449" y="222377"/>
                  </a:lnTo>
                  <a:lnTo>
                    <a:pt x="67881" y="222377"/>
                  </a:lnTo>
                  <a:lnTo>
                    <a:pt x="67843" y="222250"/>
                  </a:lnTo>
                  <a:lnTo>
                    <a:pt x="67995" y="222123"/>
                  </a:lnTo>
                  <a:close/>
                </a:path>
                <a:path w="396875" h="392430">
                  <a:moveTo>
                    <a:pt x="68211" y="240030"/>
                  </a:moveTo>
                  <a:lnTo>
                    <a:pt x="67983" y="240157"/>
                  </a:lnTo>
                  <a:lnTo>
                    <a:pt x="68033" y="240284"/>
                  </a:lnTo>
                  <a:lnTo>
                    <a:pt x="68173" y="240157"/>
                  </a:lnTo>
                  <a:lnTo>
                    <a:pt x="68211" y="240030"/>
                  </a:lnTo>
                  <a:close/>
                </a:path>
                <a:path w="396875" h="392430">
                  <a:moveTo>
                    <a:pt x="68961" y="222377"/>
                  </a:moveTo>
                  <a:lnTo>
                    <a:pt x="68935" y="220091"/>
                  </a:lnTo>
                  <a:lnTo>
                    <a:pt x="68694" y="220726"/>
                  </a:lnTo>
                  <a:lnTo>
                    <a:pt x="68376" y="221361"/>
                  </a:lnTo>
                  <a:lnTo>
                    <a:pt x="68249" y="221615"/>
                  </a:lnTo>
                  <a:lnTo>
                    <a:pt x="68122" y="221869"/>
                  </a:lnTo>
                  <a:lnTo>
                    <a:pt x="67995" y="222123"/>
                  </a:lnTo>
                  <a:lnTo>
                    <a:pt x="67881" y="222377"/>
                  </a:lnTo>
                  <a:lnTo>
                    <a:pt x="68961" y="222377"/>
                  </a:lnTo>
                  <a:close/>
                </a:path>
                <a:path w="396875" h="392430">
                  <a:moveTo>
                    <a:pt x="70408" y="350012"/>
                  </a:moveTo>
                  <a:lnTo>
                    <a:pt x="70332" y="349758"/>
                  </a:lnTo>
                  <a:lnTo>
                    <a:pt x="70256" y="349504"/>
                  </a:lnTo>
                  <a:lnTo>
                    <a:pt x="70192" y="349250"/>
                  </a:lnTo>
                  <a:lnTo>
                    <a:pt x="70078" y="348869"/>
                  </a:lnTo>
                  <a:lnTo>
                    <a:pt x="69977" y="348488"/>
                  </a:lnTo>
                  <a:lnTo>
                    <a:pt x="69900" y="348234"/>
                  </a:lnTo>
                  <a:lnTo>
                    <a:pt x="69824" y="347980"/>
                  </a:lnTo>
                  <a:lnTo>
                    <a:pt x="69761" y="347726"/>
                  </a:lnTo>
                  <a:lnTo>
                    <a:pt x="69646" y="347345"/>
                  </a:lnTo>
                  <a:lnTo>
                    <a:pt x="69405" y="347091"/>
                  </a:lnTo>
                  <a:lnTo>
                    <a:pt x="69138" y="346710"/>
                  </a:lnTo>
                  <a:lnTo>
                    <a:pt x="69024" y="347091"/>
                  </a:lnTo>
                  <a:lnTo>
                    <a:pt x="68986" y="347726"/>
                  </a:lnTo>
                  <a:lnTo>
                    <a:pt x="68808" y="347726"/>
                  </a:lnTo>
                  <a:lnTo>
                    <a:pt x="68795" y="348869"/>
                  </a:lnTo>
                  <a:lnTo>
                    <a:pt x="68694" y="348742"/>
                  </a:lnTo>
                  <a:lnTo>
                    <a:pt x="68313" y="348234"/>
                  </a:lnTo>
                  <a:lnTo>
                    <a:pt x="68084" y="347980"/>
                  </a:lnTo>
                  <a:lnTo>
                    <a:pt x="67589" y="347091"/>
                  </a:lnTo>
                  <a:lnTo>
                    <a:pt x="67640" y="347980"/>
                  </a:lnTo>
                  <a:lnTo>
                    <a:pt x="67716" y="348234"/>
                  </a:lnTo>
                  <a:lnTo>
                    <a:pt x="67792" y="348488"/>
                  </a:lnTo>
                  <a:lnTo>
                    <a:pt x="67868" y="348742"/>
                  </a:lnTo>
                  <a:lnTo>
                    <a:pt x="67208" y="347980"/>
                  </a:lnTo>
                  <a:lnTo>
                    <a:pt x="67259" y="348488"/>
                  </a:lnTo>
                  <a:lnTo>
                    <a:pt x="67360" y="348869"/>
                  </a:lnTo>
                  <a:lnTo>
                    <a:pt x="67487" y="349504"/>
                  </a:lnTo>
                  <a:lnTo>
                    <a:pt x="67564" y="349758"/>
                  </a:lnTo>
                  <a:lnTo>
                    <a:pt x="67652" y="350012"/>
                  </a:lnTo>
                  <a:lnTo>
                    <a:pt x="70408" y="350012"/>
                  </a:lnTo>
                  <a:close/>
                </a:path>
                <a:path w="396875" h="392430">
                  <a:moveTo>
                    <a:pt x="71043" y="223266"/>
                  </a:moveTo>
                  <a:lnTo>
                    <a:pt x="67208" y="223266"/>
                  </a:lnTo>
                  <a:lnTo>
                    <a:pt x="67106" y="223647"/>
                  </a:lnTo>
                  <a:lnTo>
                    <a:pt x="71043" y="223647"/>
                  </a:lnTo>
                  <a:lnTo>
                    <a:pt x="71043" y="223266"/>
                  </a:lnTo>
                  <a:close/>
                </a:path>
                <a:path w="396875" h="392430">
                  <a:moveTo>
                    <a:pt x="71107" y="224917"/>
                  </a:moveTo>
                  <a:lnTo>
                    <a:pt x="70929" y="224917"/>
                  </a:lnTo>
                  <a:lnTo>
                    <a:pt x="70891" y="225044"/>
                  </a:lnTo>
                  <a:lnTo>
                    <a:pt x="70916" y="224917"/>
                  </a:lnTo>
                  <a:lnTo>
                    <a:pt x="66776" y="224917"/>
                  </a:lnTo>
                  <a:lnTo>
                    <a:pt x="66840" y="224663"/>
                  </a:lnTo>
                  <a:lnTo>
                    <a:pt x="66573" y="224663"/>
                  </a:lnTo>
                  <a:lnTo>
                    <a:pt x="66294" y="224663"/>
                  </a:lnTo>
                  <a:lnTo>
                    <a:pt x="66230" y="224917"/>
                  </a:lnTo>
                  <a:lnTo>
                    <a:pt x="66205" y="225044"/>
                  </a:lnTo>
                  <a:lnTo>
                    <a:pt x="66421" y="225044"/>
                  </a:lnTo>
                  <a:lnTo>
                    <a:pt x="66370" y="225171"/>
                  </a:lnTo>
                  <a:lnTo>
                    <a:pt x="71043" y="225171"/>
                  </a:lnTo>
                  <a:lnTo>
                    <a:pt x="71081" y="225044"/>
                  </a:lnTo>
                  <a:lnTo>
                    <a:pt x="71107" y="224917"/>
                  </a:lnTo>
                  <a:close/>
                </a:path>
                <a:path w="396875" h="392430">
                  <a:moveTo>
                    <a:pt x="71183" y="224536"/>
                  </a:moveTo>
                  <a:lnTo>
                    <a:pt x="71018" y="224663"/>
                  </a:lnTo>
                  <a:lnTo>
                    <a:pt x="71158" y="224663"/>
                  </a:lnTo>
                  <a:lnTo>
                    <a:pt x="71183" y="224536"/>
                  </a:lnTo>
                  <a:close/>
                </a:path>
                <a:path w="396875" h="392430">
                  <a:moveTo>
                    <a:pt x="71221" y="223012"/>
                  </a:moveTo>
                  <a:lnTo>
                    <a:pt x="67284" y="223012"/>
                  </a:lnTo>
                  <a:lnTo>
                    <a:pt x="67246" y="223139"/>
                  </a:lnTo>
                  <a:lnTo>
                    <a:pt x="71132" y="223139"/>
                  </a:lnTo>
                  <a:lnTo>
                    <a:pt x="71221" y="223012"/>
                  </a:lnTo>
                  <a:close/>
                </a:path>
                <a:path w="396875" h="392430">
                  <a:moveTo>
                    <a:pt x="71399" y="222504"/>
                  </a:moveTo>
                  <a:lnTo>
                    <a:pt x="67411" y="222504"/>
                  </a:lnTo>
                  <a:lnTo>
                    <a:pt x="67449" y="222377"/>
                  </a:lnTo>
                  <a:lnTo>
                    <a:pt x="66865" y="222377"/>
                  </a:lnTo>
                  <a:lnTo>
                    <a:pt x="66827" y="222504"/>
                  </a:lnTo>
                  <a:lnTo>
                    <a:pt x="65836" y="222504"/>
                  </a:lnTo>
                  <a:lnTo>
                    <a:pt x="65887" y="222377"/>
                  </a:lnTo>
                  <a:lnTo>
                    <a:pt x="65417" y="222377"/>
                  </a:lnTo>
                  <a:lnTo>
                    <a:pt x="65417" y="222504"/>
                  </a:lnTo>
                  <a:lnTo>
                    <a:pt x="64198" y="222504"/>
                  </a:lnTo>
                  <a:lnTo>
                    <a:pt x="64160" y="222631"/>
                  </a:lnTo>
                  <a:lnTo>
                    <a:pt x="64071" y="222885"/>
                  </a:lnTo>
                  <a:lnTo>
                    <a:pt x="65443" y="222885"/>
                  </a:lnTo>
                  <a:lnTo>
                    <a:pt x="65430" y="222631"/>
                  </a:lnTo>
                  <a:lnTo>
                    <a:pt x="65735" y="222631"/>
                  </a:lnTo>
                  <a:lnTo>
                    <a:pt x="65646" y="222758"/>
                  </a:lnTo>
                  <a:lnTo>
                    <a:pt x="65544" y="222885"/>
                  </a:lnTo>
                  <a:lnTo>
                    <a:pt x="66738" y="222885"/>
                  </a:lnTo>
                  <a:lnTo>
                    <a:pt x="66802" y="222631"/>
                  </a:lnTo>
                  <a:lnTo>
                    <a:pt x="67373" y="222631"/>
                  </a:lnTo>
                  <a:lnTo>
                    <a:pt x="67310" y="222885"/>
                  </a:lnTo>
                  <a:lnTo>
                    <a:pt x="71310" y="222885"/>
                  </a:lnTo>
                  <a:lnTo>
                    <a:pt x="71399" y="222504"/>
                  </a:lnTo>
                  <a:close/>
                </a:path>
                <a:path w="396875" h="392430">
                  <a:moveTo>
                    <a:pt x="71462" y="223647"/>
                  </a:moveTo>
                  <a:lnTo>
                    <a:pt x="71043" y="223647"/>
                  </a:lnTo>
                  <a:lnTo>
                    <a:pt x="71043" y="223774"/>
                  </a:lnTo>
                  <a:lnTo>
                    <a:pt x="67081" y="223774"/>
                  </a:lnTo>
                  <a:lnTo>
                    <a:pt x="67043" y="223901"/>
                  </a:lnTo>
                  <a:lnTo>
                    <a:pt x="66941" y="224282"/>
                  </a:lnTo>
                  <a:lnTo>
                    <a:pt x="66840" y="224663"/>
                  </a:lnTo>
                  <a:lnTo>
                    <a:pt x="70967" y="224663"/>
                  </a:lnTo>
                  <a:lnTo>
                    <a:pt x="71043" y="223824"/>
                  </a:lnTo>
                  <a:lnTo>
                    <a:pt x="71297" y="223901"/>
                  </a:lnTo>
                  <a:lnTo>
                    <a:pt x="71348" y="223774"/>
                  </a:lnTo>
                  <a:lnTo>
                    <a:pt x="71462" y="223647"/>
                  </a:lnTo>
                  <a:close/>
                </a:path>
                <a:path w="396875" h="392430">
                  <a:moveTo>
                    <a:pt x="71564" y="223139"/>
                  </a:moveTo>
                  <a:lnTo>
                    <a:pt x="71132" y="223139"/>
                  </a:lnTo>
                  <a:lnTo>
                    <a:pt x="71043" y="223266"/>
                  </a:lnTo>
                  <a:lnTo>
                    <a:pt x="71539" y="223266"/>
                  </a:lnTo>
                  <a:lnTo>
                    <a:pt x="71564" y="223139"/>
                  </a:lnTo>
                  <a:close/>
                </a:path>
                <a:path w="396875" h="392430">
                  <a:moveTo>
                    <a:pt x="71628" y="222885"/>
                  </a:moveTo>
                  <a:lnTo>
                    <a:pt x="71310" y="222885"/>
                  </a:lnTo>
                  <a:lnTo>
                    <a:pt x="71221" y="223012"/>
                  </a:lnTo>
                  <a:lnTo>
                    <a:pt x="71589" y="223012"/>
                  </a:lnTo>
                  <a:lnTo>
                    <a:pt x="71628" y="222885"/>
                  </a:lnTo>
                  <a:close/>
                </a:path>
                <a:path w="396875" h="392430">
                  <a:moveTo>
                    <a:pt x="72923" y="223012"/>
                  </a:moveTo>
                  <a:lnTo>
                    <a:pt x="71589" y="223012"/>
                  </a:lnTo>
                  <a:lnTo>
                    <a:pt x="71564" y="223139"/>
                  </a:lnTo>
                  <a:lnTo>
                    <a:pt x="72885" y="223139"/>
                  </a:lnTo>
                  <a:lnTo>
                    <a:pt x="72923" y="223012"/>
                  </a:lnTo>
                  <a:close/>
                </a:path>
                <a:path w="396875" h="392430">
                  <a:moveTo>
                    <a:pt x="73113" y="223647"/>
                  </a:moveTo>
                  <a:lnTo>
                    <a:pt x="72936" y="223393"/>
                  </a:lnTo>
                  <a:lnTo>
                    <a:pt x="72859" y="223266"/>
                  </a:lnTo>
                  <a:lnTo>
                    <a:pt x="71539" y="223266"/>
                  </a:lnTo>
                  <a:lnTo>
                    <a:pt x="71462" y="223647"/>
                  </a:lnTo>
                  <a:lnTo>
                    <a:pt x="73113" y="223647"/>
                  </a:lnTo>
                  <a:close/>
                </a:path>
                <a:path w="396875" h="392430">
                  <a:moveTo>
                    <a:pt x="73444" y="223139"/>
                  </a:moveTo>
                  <a:lnTo>
                    <a:pt x="72885" y="223139"/>
                  </a:lnTo>
                  <a:lnTo>
                    <a:pt x="72859" y="223266"/>
                  </a:lnTo>
                  <a:lnTo>
                    <a:pt x="73355" y="223266"/>
                  </a:lnTo>
                  <a:lnTo>
                    <a:pt x="73444" y="223139"/>
                  </a:lnTo>
                  <a:close/>
                </a:path>
                <a:path w="396875" h="392430">
                  <a:moveTo>
                    <a:pt x="73558" y="222885"/>
                  </a:moveTo>
                  <a:lnTo>
                    <a:pt x="72948" y="222885"/>
                  </a:lnTo>
                  <a:lnTo>
                    <a:pt x="72923" y="223012"/>
                  </a:lnTo>
                  <a:lnTo>
                    <a:pt x="73533" y="223012"/>
                  </a:lnTo>
                  <a:lnTo>
                    <a:pt x="73558" y="222885"/>
                  </a:lnTo>
                  <a:close/>
                </a:path>
                <a:path w="396875" h="392430">
                  <a:moveTo>
                    <a:pt x="73698" y="222377"/>
                  </a:moveTo>
                  <a:lnTo>
                    <a:pt x="73075" y="222377"/>
                  </a:lnTo>
                  <a:lnTo>
                    <a:pt x="73037" y="222504"/>
                  </a:lnTo>
                  <a:lnTo>
                    <a:pt x="71640" y="222504"/>
                  </a:lnTo>
                  <a:lnTo>
                    <a:pt x="71653" y="222377"/>
                  </a:lnTo>
                  <a:lnTo>
                    <a:pt x="71399" y="222377"/>
                  </a:lnTo>
                  <a:lnTo>
                    <a:pt x="71399" y="222504"/>
                  </a:lnTo>
                  <a:lnTo>
                    <a:pt x="71399" y="222631"/>
                  </a:lnTo>
                  <a:lnTo>
                    <a:pt x="71628" y="222631"/>
                  </a:lnTo>
                  <a:lnTo>
                    <a:pt x="71628" y="222885"/>
                  </a:lnTo>
                  <a:lnTo>
                    <a:pt x="72948" y="222885"/>
                  </a:lnTo>
                  <a:lnTo>
                    <a:pt x="73012" y="222631"/>
                  </a:lnTo>
                  <a:lnTo>
                    <a:pt x="73621" y="222631"/>
                  </a:lnTo>
                  <a:lnTo>
                    <a:pt x="73698" y="222377"/>
                  </a:lnTo>
                  <a:close/>
                </a:path>
                <a:path w="396875" h="392430">
                  <a:moveTo>
                    <a:pt x="73698" y="221361"/>
                  </a:moveTo>
                  <a:lnTo>
                    <a:pt x="72288" y="221107"/>
                  </a:lnTo>
                  <a:lnTo>
                    <a:pt x="72047" y="221361"/>
                  </a:lnTo>
                  <a:lnTo>
                    <a:pt x="71932" y="221488"/>
                  </a:lnTo>
                  <a:lnTo>
                    <a:pt x="71805" y="221615"/>
                  </a:lnTo>
                  <a:lnTo>
                    <a:pt x="71691" y="221742"/>
                  </a:lnTo>
                  <a:lnTo>
                    <a:pt x="71666" y="222123"/>
                  </a:lnTo>
                  <a:lnTo>
                    <a:pt x="71399" y="222123"/>
                  </a:lnTo>
                  <a:lnTo>
                    <a:pt x="71399" y="221996"/>
                  </a:lnTo>
                  <a:lnTo>
                    <a:pt x="71399" y="219964"/>
                  </a:lnTo>
                  <a:lnTo>
                    <a:pt x="71247" y="220091"/>
                  </a:lnTo>
                  <a:lnTo>
                    <a:pt x="70446" y="221361"/>
                  </a:lnTo>
                  <a:lnTo>
                    <a:pt x="70370" y="221488"/>
                  </a:lnTo>
                  <a:lnTo>
                    <a:pt x="70281" y="221615"/>
                  </a:lnTo>
                  <a:lnTo>
                    <a:pt x="70205" y="221742"/>
                  </a:lnTo>
                  <a:lnTo>
                    <a:pt x="70129" y="221869"/>
                  </a:lnTo>
                  <a:lnTo>
                    <a:pt x="70053" y="221996"/>
                  </a:lnTo>
                  <a:lnTo>
                    <a:pt x="69938" y="221869"/>
                  </a:lnTo>
                  <a:lnTo>
                    <a:pt x="69837" y="221742"/>
                  </a:lnTo>
                  <a:lnTo>
                    <a:pt x="69735" y="221615"/>
                  </a:lnTo>
                  <a:lnTo>
                    <a:pt x="69621" y="221488"/>
                  </a:lnTo>
                  <a:lnTo>
                    <a:pt x="69519" y="221361"/>
                  </a:lnTo>
                  <a:lnTo>
                    <a:pt x="69303" y="221361"/>
                  </a:lnTo>
                  <a:lnTo>
                    <a:pt x="69189" y="221488"/>
                  </a:lnTo>
                  <a:lnTo>
                    <a:pt x="69126" y="221996"/>
                  </a:lnTo>
                  <a:lnTo>
                    <a:pt x="69011" y="222377"/>
                  </a:lnTo>
                  <a:lnTo>
                    <a:pt x="71399" y="222377"/>
                  </a:lnTo>
                  <a:lnTo>
                    <a:pt x="71399" y="222250"/>
                  </a:lnTo>
                  <a:lnTo>
                    <a:pt x="71653" y="222250"/>
                  </a:lnTo>
                  <a:lnTo>
                    <a:pt x="71653" y="222377"/>
                  </a:lnTo>
                  <a:lnTo>
                    <a:pt x="72974" y="222377"/>
                  </a:lnTo>
                  <a:lnTo>
                    <a:pt x="72986" y="221361"/>
                  </a:lnTo>
                  <a:lnTo>
                    <a:pt x="73698" y="221361"/>
                  </a:lnTo>
                  <a:close/>
                </a:path>
                <a:path w="396875" h="392430">
                  <a:moveTo>
                    <a:pt x="73761" y="222123"/>
                  </a:moveTo>
                  <a:lnTo>
                    <a:pt x="73139" y="222123"/>
                  </a:lnTo>
                  <a:lnTo>
                    <a:pt x="73240" y="221742"/>
                  </a:lnTo>
                  <a:lnTo>
                    <a:pt x="73050" y="221869"/>
                  </a:lnTo>
                  <a:lnTo>
                    <a:pt x="72974" y="222377"/>
                  </a:lnTo>
                  <a:lnTo>
                    <a:pt x="73113" y="222250"/>
                  </a:lnTo>
                  <a:lnTo>
                    <a:pt x="73723" y="222250"/>
                  </a:lnTo>
                  <a:lnTo>
                    <a:pt x="73761" y="222123"/>
                  </a:lnTo>
                  <a:close/>
                </a:path>
                <a:path w="396875" h="392430">
                  <a:moveTo>
                    <a:pt x="74193" y="223012"/>
                  </a:moveTo>
                  <a:lnTo>
                    <a:pt x="73533" y="223012"/>
                  </a:lnTo>
                  <a:lnTo>
                    <a:pt x="73444" y="223139"/>
                  </a:lnTo>
                  <a:lnTo>
                    <a:pt x="74180" y="223139"/>
                  </a:lnTo>
                  <a:lnTo>
                    <a:pt x="74193" y="223012"/>
                  </a:lnTo>
                  <a:close/>
                </a:path>
                <a:path w="396875" h="392430">
                  <a:moveTo>
                    <a:pt x="74422" y="220980"/>
                  </a:moveTo>
                  <a:lnTo>
                    <a:pt x="74244" y="221361"/>
                  </a:lnTo>
                  <a:lnTo>
                    <a:pt x="74129" y="221869"/>
                  </a:lnTo>
                  <a:lnTo>
                    <a:pt x="74066" y="222123"/>
                  </a:lnTo>
                  <a:lnTo>
                    <a:pt x="73825" y="222123"/>
                  </a:lnTo>
                  <a:lnTo>
                    <a:pt x="73812" y="222250"/>
                  </a:lnTo>
                  <a:lnTo>
                    <a:pt x="74041" y="222250"/>
                  </a:lnTo>
                  <a:lnTo>
                    <a:pt x="74015" y="222377"/>
                  </a:lnTo>
                  <a:lnTo>
                    <a:pt x="74307" y="222377"/>
                  </a:lnTo>
                  <a:lnTo>
                    <a:pt x="74422" y="220980"/>
                  </a:lnTo>
                  <a:close/>
                </a:path>
                <a:path w="396875" h="392430">
                  <a:moveTo>
                    <a:pt x="75349" y="223012"/>
                  </a:moveTo>
                  <a:lnTo>
                    <a:pt x="74231" y="223012"/>
                  </a:lnTo>
                  <a:lnTo>
                    <a:pt x="74180" y="223139"/>
                  </a:lnTo>
                  <a:lnTo>
                    <a:pt x="75336" y="223139"/>
                  </a:lnTo>
                  <a:lnTo>
                    <a:pt x="75349" y="223012"/>
                  </a:lnTo>
                  <a:close/>
                </a:path>
                <a:path w="396875" h="392430">
                  <a:moveTo>
                    <a:pt x="75488" y="220726"/>
                  </a:moveTo>
                  <a:lnTo>
                    <a:pt x="75361" y="220726"/>
                  </a:lnTo>
                  <a:lnTo>
                    <a:pt x="75044" y="221361"/>
                  </a:lnTo>
                  <a:lnTo>
                    <a:pt x="74917" y="221615"/>
                  </a:lnTo>
                  <a:lnTo>
                    <a:pt x="74803" y="221869"/>
                  </a:lnTo>
                  <a:lnTo>
                    <a:pt x="74676" y="222123"/>
                  </a:lnTo>
                  <a:lnTo>
                    <a:pt x="74333" y="222123"/>
                  </a:lnTo>
                  <a:lnTo>
                    <a:pt x="74333" y="222250"/>
                  </a:lnTo>
                  <a:lnTo>
                    <a:pt x="74612" y="222250"/>
                  </a:lnTo>
                  <a:lnTo>
                    <a:pt x="74549" y="222377"/>
                  </a:lnTo>
                  <a:lnTo>
                    <a:pt x="75425" y="222377"/>
                  </a:lnTo>
                  <a:lnTo>
                    <a:pt x="75488" y="220726"/>
                  </a:lnTo>
                  <a:close/>
                </a:path>
                <a:path w="396875" h="392430">
                  <a:moveTo>
                    <a:pt x="75577" y="223139"/>
                  </a:moveTo>
                  <a:lnTo>
                    <a:pt x="75336" y="223139"/>
                  </a:lnTo>
                  <a:lnTo>
                    <a:pt x="75323" y="223266"/>
                  </a:lnTo>
                  <a:lnTo>
                    <a:pt x="75514" y="223266"/>
                  </a:lnTo>
                  <a:lnTo>
                    <a:pt x="75577" y="223139"/>
                  </a:lnTo>
                  <a:close/>
                </a:path>
                <a:path w="396875" h="392430">
                  <a:moveTo>
                    <a:pt x="75704" y="222885"/>
                  </a:moveTo>
                  <a:lnTo>
                    <a:pt x="75361" y="222885"/>
                  </a:lnTo>
                  <a:lnTo>
                    <a:pt x="75349" y="223012"/>
                  </a:lnTo>
                  <a:lnTo>
                    <a:pt x="75641" y="223012"/>
                  </a:lnTo>
                  <a:lnTo>
                    <a:pt x="75704" y="222885"/>
                  </a:lnTo>
                  <a:close/>
                </a:path>
                <a:path w="396875" h="392430">
                  <a:moveTo>
                    <a:pt x="75920" y="222250"/>
                  </a:moveTo>
                  <a:lnTo>
                    <a:pt x="75907" y="222123"/>
                  </a:lnTo>
                  <a:lnTo>
                    <a:pt x="75450" y="222123"/>
                  </a:lnTo>
                  <a:lnTo>
                    <a:pt x="75438" y="222250"/>
                  </a:lnTo>
                  <a:lnTo>
                    <a:pt x="75920" y="222250"/>
                  </a:lnTo>
                  <a:close/>
                </a:path>
                <a:path w="396875" h="392430">
                  <a:moveTo>
                    <a:pt x="75946" y="222377"/>
                  </a:moveTo>
                  <a:lnTo>
                    <a:pt x="75425" y="222377"/>
                  </a:lnTo>
                  <a:lnTo>
                    <a:pt x="75399" y="222504"/>
                  </a:lnTo>
                  <a:lnTo>
                    <a:pt x="74485" y="222504"/>
                  </a:lnTo>
                  <a:lnTo>
                    <a:pt x="74549" y="222377"/>
                  </a:lnTo>
                  <a:lnTo>
                    <a:pt x="74307" y="222377"/>
                  </a:lnTo>
                  <a:lnTo>
                    <a:pt x="74282" y="222504"/>
                  </a:lnTo>
                  <a:lnTo>
                    <a:pt x="73977" y="222504"/>
                  </a:lnTo>
                  <a:lnTo>
                    <a:pt x="74015" y="222377"/>
                  </a:lnTo>
                  <a:lnTo>
                    <a:pt x="73799" y="222377"/>
                  </a:lnTo>
                  <a:lnTo>
                    <a:pt x="73787" y="222504"/>
                  </a:lnTo>
                  <a:lnTo>
                    <a:pt x="73621" y="222631"/>
                  </a:lnTo>
                  <a:lnTo>
                    <a:pt x="73558" y="222885"/>
                  </a:lnTo>
                  <a:lnTo>
                    <a:pt x="73748" y="222885"/>
                  </a:lnTo>
                  <a:lnTo>
                    <a:pt x="73774" y="222631"/>
                  </a:lnTo>
                  <a:lnTo>
                    <a:pt x="73952" y="222631"/>
                  </a:lnTo>
                  <a:lnTo>
                    <a:pt x="73825" y="222885"/>
                  </a:lnTo>
                  <a:lnTo>
                    <a:pt x="74218" y="222885"/>
                  </a:lnTo>
                  <a:lnTo>
                    <a:pt x="74256" y="222631"/>
                  </a:lnTo>
                  <a:lnTo>
                    <a:pt x="74422" y="222631"/>
                  </a:lnTo>
                  <a:lnTo>
                    <a:pt x="74295" y="222885"/>
                  </a:lnTo>
                  <a:lnTo>
                    <a:pt x="75361" y="222885"/>
                  </a:lnTo>
                  <a:lnTo>
                    <a:pt x="75387" y="222631"/>
                  </a:lnTo>
                  <a:lnTo>
                    <a:pt x="75819" y="222631"/>
                  </a:lnTo>
                  <a:lnTo>
                    <a:pt x="75946" y="222377"/>
                  </a:lnTo>
                  <a:close/>
                </a:path>
                <a:path w="396875" h="392430">
                  <a:moveTo>
                    <a:pt x="76327" y="223266"/>
                  </a:moveTo>
                  <a:lnTo>
                    <a:pt x="75514" y="223266"/>
                  </a:lnTo>
                  <a:lnTo>
                    <a:pt x="75463" y="223393"/>
                  </a:lnTo>
                  <a:lnTo>
                    <a:pt x="75285" y="223532"/>
                  </a:lnTo>
                  <a:lnTo>
                    <a:pt x="75323" y="223266"/>
                  </a:lnTo>
                  <a:lnTo>
                    <a:pt x="73355" y="223266"/>
                  </a:lnTo>
                  <a:lnTo>
                    <a:pt x="73113" y="223647"/>
                  </a:lnTo>
                  <a:lnTo>
                    <a:pt x="75133" y="223647"/>
                  </a:lnTo>
                  <a:lnTo>
                    <a:pt x="75272" y="223647"/>
                  </a:lnTo>
                  <a:lnTo>
                    <a:pt x="76263" y="223647"/>
                  </a:lnTo>
                  <a:lnTo>
                    <a:pt x="76327" y="223266"/>
                  </a:lnTo>
                  <a:close/>
                </a:path>
                <a:path w="396875" h="392430">
                  <a:moveTo>
                    <a:pt x="76352" y="223139"/>
                  </a:moveTo>
                  <a:lnTo>
                    <a:pt x="76073" y="223012"/>
                  </a:lnTo>
                  <a:lnTo>
                    <a:pt x="75641" y="223012"/>
                  </a:lnTo>
                  <a:lnTo>
                    <a:pt x="75577" y="223139"/>
                  </a:lnTo>
                  <a:lnTo>
                    <a:pt x="76352" y="223139"/>
                  </a:lnTo>
                  <a:close/>
                </a:path>
                <a:path w="396875" h="392430">
                  <a:moveTo>
                    <a:pt x="76936" y="223139"/>
                  </a:moveTo>
                  <a:lnTo>
                    <a:pt x="76352" y="223139"/>
                  </a:lnTo>
                  <a:lnTo>
                    <a:pt x="76327" y="223266"/>
                  </a:lnTo>
                  <a:lnTo>
                    <a:pt x="76873" y="223266"/>
                  </a:lnTo>
                  <a:lnTo>
                    <a:pt x="76936" y="223139"/>
                  </a:lnTo>
                  <a:close/>
                </a:path>
                <a:path w="396875" h="392430">
                  <a:moveTo>
                    <a:pt x="77063" y="222885"/>
                  </a:moveTo>
                  <a:lnTo>
                    <a:pt x="76047" y="222885"/>
                  </a:lnTo>
                  <a:lnTo>
                    <a:pt x="76073" y="223012"/>
                  </a:lnTo>
                  <a:lnTo>
                    <a:pt x="77000" y="223012"/>
                  </a:lnTo>
                  <a:lnTo>
                    <a:pt x="77063" y="222885"/>
                  </a:lnTo>
                  <a:close/>
                </a:path>
                <a:path w="396875" h="392430">
                  <a:moveTo>
                    <a:pt x="77368" y="343154"/>
                  </a:moveTo>
                  <a:lnTo>
                    <a:pt x="77266" y="342900"/>
                  </a:lnTo>
                  <a:lnTo>
                    <a:pt x="77165" y="342646"/>
                  </a:lnTo>
                  <a:lnTo>
                    <a:pt x="76581" y="341630"/>
                  </a:lnTo>
                  <a:lnTo>
                    <a:pt x="76644" y="343154"/>
                  </a:lnTo>
                  <a:lnTo>
                    <a:pt x="77368" y="343154"/>
                  </a:lnTo>
                  <a:close/>
                </a:path>
                <a:path w="396875" h="392430">
                  <a:moveTo>
                    <a:pt x="77889" y="343154"/>
                  </a:moveTo>
                  <a:lnTo>
                    <a:pt x="77368" y="343154"/>
                  </a:lnTo>
                  <a:lnTo>
                    <a:pt x="77482" y="343408"/>
                  </a:lnTo>
                  <a:lnTo>
                    <a:pt x="77889" y="343408"/>
                  </a:lnTo>
                  <a:lnTo>
                    <a:pt x="77889" y="343154"/>
                  </a:lnTo>
                  <a:close/>
                </a:path>
                <a:path w="396875" h="392430">
                  <a:moveTo>
                    <a:pt x="79197" y="343408"/>
                  </a:moveTo>
                  <a:lnTo>
                    <a:pt x="79184" y="343154"/>
                  </a:lnTo>
                  <a:lnTo>
                    <a:pt x="78028" y="343154"/>
                  </a:lnTo>
                  <a:lnTo>
                    <a:pt x="78232" y="343408"/>
                  </a:lnTo>
                  <a:lnTo>
                    <a:pt x="79197" y="343408"/>
                  </a:lnTo>
                  <a:close/>
                </a:path>
                <a:path w="396875" h="392430">
                  <a:moveTo>
                    <a:pt x="79400" y="230124"/>
                  </a:moveTo>
                  <a:lnTo>
                    <a:pt x="12" y="230124"/>
                  </a:lnTo>
                  <a:lnTo>
                    <a:pt x="25" y="230886"/>
                  </a:lnTo>
                  <a:lnTo>
                    <a:pt x="79248" y="230886"/>
                  </a:lnTo>
                  <a:lnTo>
                    <a:pt x="79375" y="230251"/>
                  </a:lnTo>
                  <a:lnTo>
                    <a:pt x="79400" y="230124"/>
                  </a:lnTo>
                  <a:close/>
                </a:path>
                <a:path w="396875" h="392430">
                  <a:moveTo>
                    <a:pt x="79489" y="229654"/>
                  </a:moveTo>
                  <a:lnTo>
                    <a:pt x="79209" y="229895"/>
                  </a:lnTo>
                  <a:lnTo>
                    <a:pt x="79298" y="229362"/>
                  </a:lnTo>
                  <a:lnTo>
                    <a:pt x="0" y="229362"/>
                  </a:lnTo>
                  <a:lnTo>
                    <a:pt x="12" y="229997"/>
                  </a:lnTo>
                  <a:lnTo>
                    <a:pt x="79082" y="229997"/>
                  </a:lnTo>
                  <a:lnTo>
                    <a:pt x="79425" y="229997"/>
                  </a:lnTo>
                  <a:lnTo>
                    <a:pt x="79489" y="229654"/>
                  </a:lnTo>
                  <a:close/>
                </a:path>
                <a:path w="396875" h="392430">
                  <a:moveTo>
                    <a:pt x="79603" y="225171"/>
                  </a:moveTo>
                  <a:lnTo>
                    <a:pt x="79590" y="225044"/>
                  </a:lnTo>
                  <a:lnTo>
                    <a:pt x="79578" y="224917"/>
                  </a:lnTo>
                  <a:lnTo>
                    <a:pt x="71158" y="224917"/>
                  </a:lnTo>
                  <a:lnTo>
                    <a:pt x="71094" y="225171"/>
                  </a:lnTo>
                  <a:lnTo>
                    <a:pt x="79603" y="225171"/>
                  </a:lnTo>
                  <a:close/>
                </a:path>
                <a:path w="396875" h="392430">
                  <a:moveTo>
                    <a:pt x="79705" y="229997"/>
                  </a:moveTo>
                  <a:lnTo>
                    <a:pt x="79425" y="229997"/>
                  </a:lnTo>
                  <a:lnTo>
                    <a:pt x="79400" y="230124"/>
                  </a:lnTo>
                  <a:lnTo>
                    <a:pt x="79654" y="230124"/>
                  </a:lnTo>
                  <a:lnTo>
                    <a:pt x="79705" y="229997"/>
                  </a:lnTo>
                  <a:close/>
                </a:path>
                <a:path w="396875" h="392430">
                  <a:moveTo>
                    <a:pt x="79832" y="223012"/>
                  </a:moveTo>
                  <a:lnTo>
                    <a:pt x="77000" y="223012"/>
                  </a:lnTo>
                  <a:lnTo>
                    <a:pt x="76936" y="223139"/>
                  </a:lnTo>
                  <a:lnTo>
                    <a:pt x="79832" y="223139"/>
                  </a:lnTo>
                  <a:lnTo>
                    <a:pt x="79832" y="223012"/>
                  </a:lnTo>
                  <a:close/>
                </a:path>
                <a:path w="396875" h="392430">
                  <a:moveTo>
                    <a:pt x="79844" y="223266"/>
                  </a:moveTo>
                  <a:lnTo>
                    <a:pt x="76873" y="223266"/>
                  </a:lnTo>
                  <a:lnTo>
                    <a:pt x="76669" y="223647"/>
                  </a:lnTo>
                  <a:lnTo>
                    <a:pt x="79844" y="223647"/>
                  </a:lnTo>
                  <a:lnTo>
                    <a:pt x="79844" y="223266"/>
                  </a:lnTo>
                  <a:close/>
                </a:path>
                <a:path w="396875" h="392430">
                  <a:moveTo>
                    <a:pt x="79921" y="225171"/>
                  </a:moveTo>
                  <a:lnTo>
                    <a:pt x="79603" y="225171"/>
                  </a:lnTo>
                  <a:lnTo>
                    <a:pt x="79629" y="225425"/>
                  </a:lnTo>
                  <a:lnTo>
                    <a:pt x="79844" y="225425"/>
                  </a:lnTo>
                  <a:lnTo>
                    <a:pt x="79921" y="225171"/>
                  </a:lnTo>
                  <a:close/>
                </a:path>
                <a:path w="396875" h="392430">
                  <a:moveTo>
                    <a:pt x="79997" y="229235"/>
                  </a:moveTo>
                  <a:lnTo>
                    <a:pt x="79324" y="229235"/>
                  </a:lnTo>
                  <a:lnTo>
                    <a:pt x="79298" y="229362"/>
                  </a:lnTo>
                  <a:lnTo>
                    <a:pt x="79946" y="229362"/>
                  </a:lnTo>
                  <a:lnTo>
                    <a:pt x="79997" y="229235"/>
                  </a:lnTo>
                  <a:close/>
                </a:path>
                <a:path w="396875" h="392430">
                  <a:moveTo>
                    <a:pt x="79997" y="223139"/>
                  </a:moveTo>
                  <a:lnTo>
                    <a:pt x="79832" y="223139"/>
                  </a:lnTo>
                  <a:lnTo>
                    <a:pt x="79844" y="223266"/>
                  </a:lnTo>
                  <a:lnTo>
                    <a:pt x="79997" y="223139"/>
                  </a:lnTo>
                  <a:close/>
                </a:path>
                <a:path w="396875" h="392430">
                  <a:moveTo>
                    <a:pt x="80048" y="222885"/>
                  </a:moveTo>
                  <a:lnTo>
                    <a:pt x="79832" y="222885"/>
                  </a:lnTo>
                  <a:lnTo>
                    <a:pt x="79832" y="223012"/>
                  </a:lnTo>
                  <a:lnTo>
                    <a:pt x="80022" y="223012"/>
                  </a:lnTo>
                  <a:lnTo>
                    <a:pt x="80048" y="222885"/>
                  </a:lnTo>
                  <a:close/>
                </a:path>
                <a:path w="396875" h="392430">
                  <a:moveTo>
                    <a:pt x="80073" y="362712"/>
                  </a:moveTo>
                  <a:lnTo>
                    <a:pt x="79883" y="362585"/>
                  </a:lnTo>
                  <a:lnTo>
                    <a:pt x="79908" y="362712"/>
                  </a:lnTo>
                  <a:lnTo>
                    <a:pt x="80073" y="362712"/>
                  </a:lnTo>
                  <a:close/>
                </a:path>
                <a:path w="396875" h="392430">
                  <a:moveTo>
                    <a:pt x="80086" y="223266"/>
                  </a:moveTo>
                  <a:lnTo>
                    <a:pt x="79933" y="223393"/>
                  </a:lnTo>
                  <a:lnTo>
                    <a:pt x="79883" y="223647"/>
                  </a:lnTo>
                  <a:lnTo>
                    <a:pt x="80086" y="223647"/>
                  </a:lnTo>
                  <a:lnTo>
                    <a:pt x="80086" y="223266"/>
                  </a:lnTo>
                  <a:close/>
                </a:path>
                <a:path w="396875" h="392430">
                  <a:moveTo>
                    <a:pt x="80124" y="221869"/>
                  </a:moveTo>
                  <a:lnTo>
                    <a:pt x="79222" y="221361"/>
                  </a:lnTo>
                  <a:lnTo>
                    <a:pt x="77838" y="221361"/>
                  </a:lnTo>
                  <a:lnTo>
                    <a:pt x="77774" y="221488"/>
                  </a:lnTo>
                  <a:lnTo>
                    <a:pt x="77711" y="221615"/>
                  </a:lnTo>
                  <a:lnTo>
                    <a:pt x="77647" y="221742"/>
                  </a:lnTo>
                  <a:lnTo>
                    <a:pt x="77584" y="221869"/>
                  </a:lnTo>
                  <a:lnTo>
                    <a:pt x="77520" y="221996"/>
                  </a:lnTo>
                  <a:lnTo>
                    <a:pt x="77457" y="222123"/>
                  </a:lnTo>
                  <a:lnTo>
                    <a:pt x="75920" y="222123"/>
                  </a:lnTo>
                  <a:lnTo>
                    <a:pt x="75920" y="222250"/>
                  </a:lnTo>
                  <a:lnTo>
                    <a:pt x="77393" y="222250"/>
                  </a:lnTo>
                  <a:lnTo>
                    <a:pt x="77330" y="222377"/>
                  </a:lnTo>
                  <a:lnTo>
                    <a:pt x="79946" y="222377"/>
                  </a:lnTo>
                  <a:lnTo>
                    <a:pt x="80073" y="221996"/>
                  </a:lnTo>
                  <a:lnTo>
                    <a:pt x="80124" y="221869"/>
                  </a:lnTo>
                  <a:close/>
                </a:path>
                <a:path w="396875" h="392430">
                  <a:moveTo>
                    <a:pt x="80162" y="222377"/>
                  </a:moveTo>
                  <a:lnTo>
                    <a:pt x="79946" y="222377"/>
                  </a:lnTo>
                  <a:lnTo>
                    <a:pt x="79908" y="222504"/>
                  </a:lnTo>
                  <a:lnTo>
                    <a:pt x="77254" y="222504"/>
                  </a:lnTo>
                  <a:lnTo>
                    <a:pt x="77330" y="222377"/>
                  </a:lnTo>
                  <a:lnTo>
                    <a:pt x="75958" y="222377"/>
                  </a:lnTo>
                  <a:lnTo>
                    <a:pt x="75971" y="222516"/>
                  </a:lnTo>
                  <a:lnTo>
                    <a:pt x="75819" y="222631"/>
                  </a:lnTo>
                  <a:lnTo>
                    <a:pt x="75704" y="222885"/>
                  </a:lnTo>
                  <a:lnTo>
                    <a:pt x="76047" y="222885"/>
                  </a:lnTo>
                  <a:lnTo>
                    <a:pt x="75996" y="222631"/>
                  </a:lnTo>
                  <a:lnTo>
                    <a:pt x="77190" y="222631"/>
                  </a:lnTo>
                  <a:lnTo>
                    <a:pt x="77127" y="222758"/>
                  </a:lnTo>
                  <a:lnTo>
                    <a:pt x="77063" y="222885"/>
                  </a:lnTo>
                  <a:lnTo>
                    <a:pt x="79832" y="222885"/>
                  </a:lnTo>
                  <a:lnTo>
                    <a:pt x="79883" y="222631"/>
                  </a:lnTo>
                  <a:lnTo>
                    <a:pt x="80111" y="222631"/>
                  </a:lnTo>
                  <a:lnTo>
                    <a:pt x="80162" y="222377"/>
                  </a:lnTo>
                  <a:close/>
                </a:path>
                <a:path w="396875" h="392430">
                  <a:moveTo>
                    <a:pt x="80225" y="222123"/>
                  </a:moveTo>
                  <a:lnTo>
                    <a:pt x="80035" y="222123"/>
                  </a:lnTo>
                  <a:lnTo>
                    <a:pt x="79997" y="222250"/>
                  </a:lnTo>
                  <a:lnTo>
                    <a:pt x="80200" y="222250"/>
                  </a:lnTo>
                  <a:lnTo>
                    <a:pt x="80225" y="222123"/>
                  </a:lnTo>
                  <a:close/>
                </a:path>
                <a:path w="396875" h="392430">
                  <a:moveTo>
                    <a:pt x="80429" y="223647"/>
                  </a:moveTo>
                  <a:lnTo>
                    <a:pt x="80086" y="223647"/>
                  </a:lnTo>
                  <a:lnTo>
                    <a:pt x="80086" y="223774"/>
                  </a:lnTo>
                  <a:lnTo>
                    <a:pt x="76606" y="223774"/>
                  </a:lnTo>
                  <a:lnTo>
                    <a:pt x="76669" y="223647"/>
                  </a:lnTo>
                  <a:lnTo>
                    <a:pt x="76263" y="223647"/>
                  </a:lnTo>
                  <a:lnTo>
                    <a:pt x="76238" y="223774"/>
                  </a:lnTo>
                  <a:lnTo>
                    <a:pt x="71437" y="223774"/>
                  </a:lnTo>
                  <a:lnTo>
                    <a:pt x="71323" y="224282"/>
                  </a:lnTo>
                  <a:lnTo>
                    <a:pt x="71221" y="224663"/>
                  </a:lnTo>
                  <a:lnTo>
                    <a:pt x="76111" y="224663"/>
                  </a:lnTo>
                  <a:lnTo>
                    <a:pt x="76225" y="223901"/>
                  </a:lnTo>
                  <a:lnTo>
                    <a:pt x="76542" y="223901"/>
                  </a:lnTo>
                  <a:lnTo>
                    <a:pt x="76352" y="224282"/>
                  </a:lnTo>
                  <a:lnTo>
                    <a:pt x="76288" y="224409"/>
                  </a:lnTo>
                  <a:lnTo>
                    <a:pt x="76225" y="224536"/>
                  </a:lnTo>
                  <a:lnTo>
                    <a:pt x="76161" y="224663"/>
                  </a:lnTo>
                  <a:lnTo>
                    <a:pt x="79705" y="224663"/>
                  </a:lnTo>
                  <a:lnTo>
                    <a:pt x="80086" y="223901"/>
                  </a:lnTo>
                  <a:lnTo>
                    <a:pt x="80340" y="223901"/>
                  </a:lnTo>
                  <a:lnTo>
                    <a:pt x="80429" y="223647"/>
                  </a:lnTo>
                  <a:close/>
                </a:path>
                <a:path w="396875" h="392430">
                  <a:moveTo>
                    <a:pt x="80429" y="221742"/>
                  </a:moveTo>
                  <a:lnTo>
                    <a:pt x="80276" y="221869"/>
                  </a:lnTo>
                  <a:lnTo>
                    <a:pt x="80251" y="221996"/>
                  </a:lnTo>
                  <a:lnTo>
                    <a:pt x="80429" y="221869"/>
                  </a:lnTo>
                  <a:lnTo>
                    <a:pt x="80429" y="221742"/>
                  </a:lnTo>
                  <a:close/>
                </a:path>
                <a:path w="396875" h="392430">
                  <a:moveTo>
                    <a:pt x="80657" y="223139"/>
                  </a:moveTo>
                  <a:lnTo>
                    <a:pt x="80086" y="223139"/>
                  </a:lnTo>
                  <a:lnTo>
                    <a:pt x="80086" y="223266"/>
                  </a:lnTo>
                  <a:lnTo>
                    <a:pt x="80619" y="223266"/>
                  </a:lnTo>
                  <a:lnTo>
                    <a:pt x="80657" y="223139"/>
                  </a:lnTo>
                  <a:close/>
                </a:path>
                <a:path w="396875" h="392430">
                  <a:moveTo>
                    <a:pt x="80746" y="222885"/>
                  </a:moveTo>
                  <a:lnTo>
                    <a:pt x="80086" y="222885"/>
                  </a:lnTo>
                  <a:lnTo>
                    <a:pt x="80086" y="223012"/>
                  </a:lnTo>
                  <a:lnTo>
                    <a:pt x="80708" y="223012"/>
                  </a:lnTo>
                  <a:lnTo>
                    <a:pt x="80746" y="222885"/>
                  </a:lnTo>
                  <a:close/>
                </a:path>
                <a:path w="396875" h="392430">
                  <a:moveTo>
                    <a:pt x="80886" y="223139"/>
                  </a:moveTo>
                  <a:lnTo>
                    <a:pt x="80733" y="223139"/>
                  </a:lnTo>
                  <a:lnTo>
                    <a:pt x="80670" y="223266"/>
                  </a:lnTo>
                  <a:lnTo>
                    <a:pt x="80886" y="223139"/>
                  </a:lnTo>
                  <a:close/>
                </a:path>
                <a:path w="396875" h="392430">
                  <a:moveTo>
                    <a:pt x="80962" y="222885"/>
                  </a:moveTo>
                  <a:lnTo>
                    <a:pt x="80784" y="223012"/>
                  </a:lnTo>
                  <a:lnTo>
                    <a:pt x="80924" y="223012"/>
                  </a:lnTo>
                  <a:lnTo>
                    <a:pt x="80962" y="222885"/>
                  </a:lnTo>
                  <a:close/>
                </a:path>
                <a:path w="396875" h="392430">
                  <a:moveTo>
                    <a:pt x="81000" y="222504"/>
                  </a:moveTo>
                  <a:lnTo>
                    <a:pt x="80860" y="222504"/>
                  </a:lnTo>
                  <a:lnTo>
                    <a:pt x="80899" y="222377"/>
                  </a:lnTo>
                  <a:lnTo>
                    <a:pt x="80238" y="222377"/>
                  </a:lnTo>
                  <a:lnTo>
                    <a:pt x="80137" y="222631"/>
                  </a:lnTo>
                  <a:lnTo>
                    <a:pt x="80822" y="222631"/>
                  </a:lnTo>
                  <a:lnTo>
                    <a:pt x="81000" y="222504"/>
                  </a:lnTo>
                  <a:close/>
                </a:path>
                <a:path w="396875" h="392430">
                  <a:moveTo>
                    <a:pt x="81114" y="221996"/>
                  </a:moveTo>
                  <a:lnTo>
                    <a:pt x="81000" y="222123"/>
                  </a:lnTo>
                  <a:lnTo>
                    <a:pt x="80327" y="222123"/>
                  </a:lnTo>
                  <a:lnTo>
                    <a:pt x="80276" y="222250"/>
                  </a:lnTo>
                  <a:lnTo>
                    <a:pt x="80949" y="222250"/>
                  </a:lnTo>
                  <a:lnTo>
                    <a:pt x="80899" y="222377"/>
                  </a:lnTo>
                  <a:lnTo>
                    <a:pt x="81051" y="222377"/>
                  </a:lnTo>
                  <a:lnTo>
                    <a:pt x="81114" y="221996"/>
                  </a:lnTo>
                  <a:close/>
                </a:path>
                <a:path w="396875" h="392430">
                  <a:moveTo>
                    <a:pt x="81165" y="222885"/>
                  </a:moveTo>
                  <a:lnTo>
                    <a:pt x="81153" y="222631"/>
                  </a:lnTo>
                  <a:lnTo>
                    <a:pt x="81000" y="222758"/>
                  </a:lnTo>
                  <a:lnTo>
                    <a:pt x="80962" y="222885"/>
                  </a:lnTo>
                  <a:lnTo>
                    <a:pt x="81165" y="222885"/>
                  </a:lnTo>
                  <a:close/>
                </a:path>
                <a:path w="396875" h="392430">
                  <a:moveTo>
                    <a:pt x="81178" y="223012"/>
                  </a:moveTo>
                  <a:lnTo>
                    <a:pt x="80924" y="223012"/>
                  </a:lnTo>
                  <a:lnTo>
                    <a:pt x="80886" y="223139"/>
                  </a:lnTo>
                  <a:lnTo>
                    <a:pt x="81178" y="223139"/>
                  </a:lnTo>
                  <a:lnTo>
                    <a:pt x="81178" y="223012"/>
                  </a:lnTo>
                  <a:close/>
                </a:path>
                <a:path w="396875" h="392430">
                  <a:moveTo>
                    <a:pt x="81191" y="224917"/>
                  </a:moveTo>
                  <a:lnTo>
                    <a:pt x="80010" y="224917"/>
                  </a:lnTo>
                  <a:lnTo>
                    <a:pt x="80098" y="224663"/>
                  </a:lnTo>
                  <a:lnTo>
                    <a:pt x="79705" y="224663"/>
                  </a:lnTo>
                  <a:lnTo>
                    <a:pt x="79590" y="225044"/>
                  </a:lnTo>
                  <a:lnTo>
                    <a:pt x="79959" y="225044"/>
                  </a:lnTo>
                  <a:lnTo>
                    <a:pt x="79921" y="225171"/>
                  </a:lnTo>
                  <a:lnTo>
                    <a:pt x="81153" y="225171"/>
                  </a:lnTo>
                  <a:lnTo>
                    <a:pt x="81191" y="224917"/>
                  </a:lnTo>
                  <a:close/>
                </a:path>
                <a:path w="396875" h="392430">
                  <a:moveTo>
                    <a:pt x="81191" y="223266"/>
                  </a:moveTo>
                  <a:lnTo>
                    <a:pt x="80670" y="223266"/>
                  </a:lnTo>
                  <a:lnTo>
                    <a:pt x="80619" y="223393"/>
                  </a:lnTo>
                  <a:lnTo>
                    <a:pt x="80518" y="223647"/>
                  </a:lnTo>
                  <a:lnTo>
                    <a:pt x="81165" y="223647"/>
                  </a:lnTo>
                  <a:lnTo>
                    <a:pt x="81191" y="223266"/>
                  </a:lnTo>
                  <a:close/>
                </a:path>
                <a:path w="396875" h="392430">
                  <a:moveTo>
                    <a:pt x="81343" y="225171"/>
                  </a:moveTo>
                  <a:lnTo>
                    <a:pt x="81153" y="225171"/>
                  </a:lnTo>
                  <a:lnTo>
                    <a:pt x="81114" y="225425"/>
                  </a:lnTo>
                  <a:lnTo>
                    <a:pt x="81280" y="225425"/>
                  </a:lnTo>
                  <a:lnTo>
                    <a:pt x="81343" y="225171"/>
                  </a:lnTo>
                  <a:close/>
                </a:path>
                <a:path w="396875" h="392430">
                  <a:moveTo>
                    <a:pt x="81368" y="222885"/>
                  </a:moveTo>
                  <a:lnTo>
                    <a:pt x="81165" y="222885"/>
                  </a:lnTo>
                  <a:lnTo>
                    <a:pt x="81178" y="223012"/>
                  </a:lnTo>
                  <a:lnTo>
                    <a:pt x="81318" y="223012"/>
                  </a:lnTo>
                  <a:lnTo>
                    <a:pt x="81368" y="222885"/>
                  </a:lnTo>
                  <a:close/>
                </a:path>
                <a:path w="396875" h="392430">
                  <a:moveTo>
                    <a:pt x="81381" y="223774"/>
                  </a:moveTo>
                  <a:lnTo>
                    <a:pt x="81191" y="223901"/>
                  </a:lnTo>
                  <a:lnTo>
                    <a:pt x="80949" y="224282"/>
                  </a:lnTo>
                  <a:lnTo>
                    <a:pt x="81076" y="223901"/>
                  </a:lnTo>
                  <a:lnTo>
                    <a:pt x="81267" y="223774"/>
                  </a:lnTo>
                  <a:lnTo>
                    <a:pt x="81343" y="223647"/>
                  </a:lnTo>
                  <a:lnTo>
                    <a:pt x="81165" y="223647"/>
                  </a:lnTo>
                  <a:lnTo>
                    <a:pt x="81114" y="223774"/>
                  </a:lnTo>
                  <a:lnTo>
                    <a:pt x="80391" y="223774"/>
                  </a:lnTo>
                  <a:lnTo>
                    <a:pt x="80340" y="223901"/>
                  </a:lnTo>
                  <a:lnTo>
                    <a:pt x="80213" y="224282"/>
                  </a:lnTo>
                  <a:lnTo>
                    <a:pt x="80098" y="224663"/>
                  </a:lnTo>
                  <a:lnTo>
                    <a:pt x="81241" y="224663"/>
                  </a:lnTo>
                  <a:lnTo>
                    <a:pt x="81305" y="224282"/>
                  </a:lnTo>
                  <a:lnTo>
                    <a:pt x="81381" y="223774"/>
                  </a:lnTo>
                  <a:close/>
                </a:path>
                <a:path w="396875" h="392430">
                  <a:moveTo>
                    <a:pt x="81457" y="224663"/>
                  </a:moveTo>
                  <a:lnTo>
                    <a:pt x="81241" y="224663"/>
                  </a:lnTo>
                  <a:lnTo>
                    <a:pt x="81191" y="224917"/>
                  </a:lnTo>
                  <a:lnTo>
                    <a:pt x="81178" y="225044"/>
                  </a:lnTo>
                  <a:lnTo>
                    <a:pt x="81368" y="225044"/>
                  </a:lnTo>
                  <a:lnTo>
                    <a:pt x="81457" y="224663"/>
                  </a:lnTo>
                  <a:close/>
                </a:path>
                <a:path w="396875" h="392430">
                  <a:moveTo>
                    <a:pt x="81534" y="222377"/>
                  </a:moveTo>
                  <a:lnTo>
                    <a:pt x="81140" y="222377"/>
                  </a:lnTo>
                  <a:lnTo>
                    <a:pt x="81153" y="222631"/>
                  </a:lnTo>
                  <a:lnTo>
                    <a:pt x="81445" y="222631"/>
                  </a:lnTo>
                  <a:lnTo>
                    <a:pt x="81534" y="222377"/>
                  </a:lnTo>
                  <a:close/>
                </a:path>
                <a:path w="396875" h="392430">
                  <a:moveTo>
                    <a:pt x="81610" y="222123"/>
                  </a:moveTo>
                  <a:lnTo>
                    <a:pt x="81191" y="222123"/>
                  </a:lnTo>
                  <a:lnTo>
                    <a:pt x="81153" y="222250"/>
                  </a:lnTo>
                  <a:lnTo>
                    <a:pt x="81572" y="222250"/>
                  </a:lnTo>
                  <a:lnTo>
                    <a:pt x="81610" y="222123"/>
                  </a:lnTo>
                  <a:close/>
                </a:path>
                <a:path w="396875" h="392430">
                  <a:moveTo>
                    <a:pt x="81826" y="225044"/>
                  </a:moveTo>
                  <a:lnTo>
                    <a:pt x="81788" y="224917"/>
                  </a:lnTo>
                  <a:lnTo>
                    <a:pt x="81686" y="224663"/>
                  </a:lnTo>
                  <a:lnTo>
                    <a:pt x="81470" y="224663"/>
                  </a:lnTo>
                  <a:lnTo>
                    <a:pt x="81407" y="225044"/>
                  </a:lnTo>
                  <a:lnTo>
                    <a:pt x="81826" y="225044"/>
                  </a:lnTo>
                  <a:close/>
                </a:path>
                <a:path w="396875" h="392430">
                  <a:moveTo>
                    <a:pt x="82042" y="224536"/>
                  </a:moveTo>
                  <a:lnTo>
                    <a:pt x="81648" y="224536"/>
                  </a:lnTo>
                  <a:lnTo>
                    <a:pt x="81686" y="224663"/>
                  </a:lnTo>
                  <a:lnTo>
                    <a:pt x="82016" y="224663"/>
                  </a:lnTo>
                  <a:lnTo>
                    <a:pt x="82042" y="224536"/>
                  </a:lnTo>
                  <a:close/>
                </a:path>
                <a:path w="396875" h="392430">
                  <a:moveTo>
                    <a:pt x="82181" y="224663"/>
                  </a:moveTo>
                  <a:lnTo>
                    <a:pt x="82016" y="224663"/>
                  </a:lnTo>
                  <a:lnTo>
                    <a:pt x="81978" y="224917"/>
                  </a:lnTo>
                  <a:lnTo>
                    <a:pt x="82181" y="224663"/>
                  </a:lnTo>
                  <a:close/>
                </a:path>
                <a:path w="396875" h="392430">
                  <a:moveTo>
                    <a:pt x="82296" y="224409"/>
                  </a:moveTo>
                  <a:lnTo>
                    <a:pt x="82054" y="224409"/>
                  </a:lnTo>
                  <a:lnTo>
                    <a:pt x="82042" y="224536"/>
                  </a:lnTo>
                  <a:lnTo>
                    <a:pt x="82232" y="224536"/>
                  </a:lnTo>
                  <a:lnTo>
                    <a:pt x="82296" y="224409"/>
                  </a:lnTo>
                  <a:close/>
                </a:path>
                <a:path w="396875" h="392430">
                  <a:moveTo>
                    <a:pt x="82334" y="224282"/>
                  </a:moveTo>
                  <a:lnTo>
                    <a:pt x="81635" y="223901"/>
                  </a:lnTo>
                  <a:lnTo>
                    <a:pt x="81597" y="224409"/>
                  </a:lnTo>
                  <a:lnTo>
                    <a:pt x="82054" y="224409"/>
                  </a:lnTo>
                  <a:lnTo>
                    <a:pt x="82080" y="224282"/>
                  </a:lnTo>
                  <a:lnTo>
                    <a:pt x="82334" y="224282"/>
                  </a:lnTo>
                  <a:close/>
                </a:path>
                <a:path w="396875" h="392430">
                  <a:moveTo>
                    <a:pt x="82423" y="340868"/>
                  </a:moveTo>
                  <a:lnTo>
                    <a:pt x="82308" y="340004"/>
                  </a:lnTo>
                  <a:lnTo>
                    <a:pt x="82219" y="339852"/>
                  </a:lnTo>
                  <a:lnTo>
                    <a:pt x="81648" y="339852"/>
                  </a:lnTo>
                  <a:lnTo>
                    <a:pt x="81724" y="340360"/>
                  </a:lnTo>
                  <a:lnTo>
                    <a:pt x="81368" y="339852"/>
                  </a:lnTo>
                  <a:lnTo>
                    <a:pt x="81686" y="340868"/>
                  </a:lnTo>
                  <a:lnTo>
                    <a:pt x="82080" y="340868"/>
                  </a:lnTo>
                  <a:lnTo>
                    <a:pt x="82423" y="340868"/>
                  </a:lnTo>
                  <a:close/>
                </a:path>
                <a:path w="396875" h="392430">
                  <a:moveTo>
                    <a:pt x="82461" y="342392"/>
                  </a:moveTo>
                  <a:lnTo>
                    <a:pt x="81915" y="341376"/>
                  </a:lnTo>
                  <a:lnTo>
                    <a:pt x="81915" y="341630"/>
                  </a:lnTo>
                  <a:lnTo>
                    <a:pt x="82118" y="342277"/>
                  </a:lnTo>
                  <a:lnTo>
                    <a:pt x="81711" y="341630"/>
                  </a:lnTo>
                  <a:lnTo>
                    <a:pt x="81622" y="341376"/>
                  </a:lnTo>
                  <a:lnTo>
                    <a:pt x="81584" y="340868"/>
                  </a:lnTo>
                  <a:lnTo>
                    <a:pt x="79082" y="340868"/>
                  </a:lnTo>
                  <a:lnTo>
                    <a:pt x="79184" y="343154"/>
                  </a:lnTo>
                  <a:lnTo>
                    <a:pt x="82448" y="343154"/>
                  </a:lnTo>
                  <a:lnTo>
                    <a:pt x="82397" y="342392"/>
                  </a:lnTo>
                  <a:close/>
                </a:path>
                <a:path w="396875" h="392430">
                  <a:moveTo>
                    <a:pt x="82461" y="224536"/>
                  </a:moveTo>
                  <a:lnTo>
                    <a:pt x="82232" y="224536"/>
                  </a:lnTo>
                  <a:lnTo>
                    <a:pt x="82181" y="224663"/>
                  </a:lnTo>
                  <a:lnTo>
                    <a:pt x="82346" y="224663"/>
                  </a:lnTo>
                  <a:lnTo>
                    <a:pt x="82461" y="224536"/>
                  </a:lnTo>
                  <a:close/>
                </a:path>
                <a:path w="396875" h="392430">
                  <a:moveTo>
                    <a:pt x="82613" y="223647"/>
                  </a:moveTo>
                  <a:lnTo>
                    <a:pt x="81407" y="223647"/>
                  </a:lnTo>
                  <a:lnTo>
                    <a:pt x="81381" y="223774"/>
                  </a:lnTo>
                  <a:lnTo>
                    <a:pt x="81368" y="223901"/>
                  </a:lnTo>
                  <a:lnTo>
                    <a:pt x="81635" y="223901"/>
                  </a:lnTo>
                  <a:lnTo>
                    <a:pt x="82499" y="223901"/>
                  </a:lnTo>
                  <a:lnTo>
                    <a:pt x="82613" y="223647"/>
                  </a:lnTo>
                  <a:close/>
                </a:path>
                <a:path w="396875" h="392430">
                  <a:moveTo>
                    <a:pt x="82753" y="224663"/>
                  </a:moveTo>
                  <a:lnTo>
                    <a:pt x="82346" y="224663"/>
                  </a:lnTo>
                  <a:lnTo>
                    <a:pt x="82664" y="224917"/>
                  </a:lnTo>
                  <a:lnTo>
                    <a:pt x="82753" y="224663"/>
                  </a:lnTo>
                  <a:close/>
                </a:path>
                <a:path w="396875" h="392430">
                  <a:moveTo>
                    <a:pt x="82854" y="224409"/>
                  </a:moveTo>
                  <a:lnTo>
                    <a:pt x="82575" y="224409"/>
                  </a:lnTo>
                  <a:lnTo>
                    <a:pt x="82461" y="224536"/>
                  </a:lnTo>
                  <a:lnTo>
                    <a:pt x="82804" y="224536"/>
                  </a:lnTo>
                  <a:lnTo>
                    <a:pt x="82854" y="224409"/>
                  </a:lnTo>
                  <a:close/>
                </a:path>
                <a:path w="396875" h="392430">
                  <a:moveTo>
                    <a:pt x="82905" y="343408"/>
                  </a:moveTo>
                  <a:lnTo>
                    <a:pt x="82854" y="343154"/>
                  </a:lnTo>
                  <a:lnTo>
                    <a:pt x="82448" y="343154"/>
                  </a:lnTo>
                  <a:lnTo>
                    <a:pt x="82461" y="343408"/>
                  </a:lnTo>
                  <a:lnTo>
                    <a:pt x="82905" y="343408"/>
                  </a:lnTo>
                  <a:close/>
                </a:path>
                <a:path w="396875" h="392430">
                  <a:moveTo>
                    <a:pt x="82905" y="223139"/>
                  </a:moveTo>
                  <a:lnTo>
                    <a:pt x="81356" y="223139"/>
                  </a:lnTo>
                  <a:lnTo>
                    <a:pt x="81305" y="223266"/>
                  </a:lnTo>
                  <a:lnTo>
                    <a:pt x="82778" y="223266"/>
                  </a:lnTo>
                  <a:lnTo>
                    <a:pt x="82905" y="223139"/>
                  </a:lnTo>
                  <a:close/>
                </a:path>
                <a:path w="396875" h="392430">
                  <a:moveTo>
                    <a:pt x="83045" y="223774"/>
                  </a:moveTo>
                  <a:lnTo>
                    <a:pt x="82562" y="223774"/>
                  </a:lnTo>
                  <a:lnTo>
                    <a:pt x="82499" y="223901"/>
                  </a:lnTo>
                  <a:lnTo>
                    <a:pt x="82346" y="224282"/>
                  </a:lnTo>
                  <a:lnTo>
                    <a:pt x="82296" y="224409"/>
                  </a:lnTo>
                  <a:lnTo>
                    <a:pt x="82575" y="224409"/>
                  </a:lnTo>
                  <a:lnTo>
                    <a:pt x="83045" y="223901"/>
                  </a:lnTo>
                  <a:lnTo>
                    <a:pt x="83045" y="223774"/>
                  </a:lnTo>
                  <a:close/>
                </a:path>
                <a:path w="396875" h="392430">
                  <a:moveTo>
                    <a:pt x="83045" y="223266"/>
                  </a:moveTo>
                  <a:lnTo>
                    <a:pt x="82778" y="223266"/>
                  </a:lnTo>
                  <a:lnTo>
                    <a:pt x="82715" y="223393"/>
                  </a:lnTo>
                  <a:lnTo>
                    <a:pt x="82613" y="223647"/>
                  </a:lnTo>
                  <a:lnTo>
                    <a:pt x="83045" y="223647"/>
                  </a:lnTo>
                  <a:lnTo>
                    <a:pt x="83045" y="223266"/>
                  </a:lnTo>
                  <a:close/>
                </a:path>
                <a:path w="396875" h="392430">
                  <a:moveTo>
                    <a:pt x="83045" y="223012"/>
                  </a:moveTo>
                  <a:lnTo>
                    <a:pt x="82905" y="223139"/>
                  </a:lnTo>
                  <a:lnTo>
                    <a:pt x="83045" y="223139"/>
                  </a:lnTo>
                  <a:lnTo>
                    <a:pt x="83045" y="223012"/>
                  </a:lnTo>
                  <a:close/>
                </a:path>
                <a:path w="396875" h="392430">
                  <a:moveTo>
                    <a:pt x="83273" y="223647"/>
                  </a:moveTo>
                  <a:lnTo>
                    <a:pt x="83045" y="223647"/>
                  </a:lnTo>
                  <a:lnTo>
                    <a:pt x="83045" y="223774"/>
                  </a:lnTo>
                  <a:lnTo>
                    <a:pt x="83273" y="223647"/>
                  </a:lnTo>
                  <a:close/>
                </a:path>
                <a:path w="396875" h="392430">
                  <a:moveTo>
                    <a:pt x="83299" y="224536"/>
                  </a:moveTo>
                  <a:lnTo>
                    <a:pt x="82804" y="224536"/>
                  </a:lnTo>
                  <a:lnTo>
                    <a:pt x="82753" y="224663"/>
                  </a:lnTo>
                  <a:lnTo>
                    <a:pt x="83223" y="224663"/>
                  </a:lnTo>
                  <a:lnTo>
                    <a:pt x="83299" y="224536"/>
                  </a:lnTo>
                  <a:close/>
                </a:path>
                <a:path w="396875" h="392430">
                  <a:moveTo>
                    <a:pt x="83324" y="225171"/>
                  </a:moveTo>
                  <a:lnTo>
                    <a:pt x="82931" y="225171"/>
                  </a:lnTo>
                  <a:lnTo>
                    <a:pt x="82969" y="225425"/>
                  </a:lnTo>
                  <a:lnTo>
                    <a:pt x="83261" y="225425"/>
                  </a:lnTo>
                  <a:lnTo>
                    <a:pt x="83324" y="225171"/>
                  </a:lnTo>
                  <a:close/>
                </a:path>
                <a:path w="396875" h="392430">
                  <a:moveTo>
                    <a:pt x="83604" y="223012"/>
                  </a:moveTo>
                  <a:lnTo>
                    <a:pt x="83591" y="222885"/>
                  </a:lnTo>
                  <a:lnTo>
                    <a:pt x="81445" y="222885"/>
                  </a:lnTo>
                  <a:lnTo>
                    <a:pt x="81394" y="223012"/>
                  </a:lnTo>
                  <a:lnTo>
                    <a:pt x="83045" y="223012"/>
                  </a:lnTo>
                  <a:lnTo>
                    <a:pt x="83604" y="223012"/>
                  </a:lnTo>
                  <a:close/>
                </a:path>
                <a:path w="396875" h="392430">
                  <a:moveTo>
                    <a:pt x="83629" y="223266"/>
                  </a:moveTo>
                  <a:lnTo>
                    <a:pt x="83616" y="223139"/>
                  </a:lnTo>
                  <a:lnTo>
                    <a:pt x="83045" y="223139"/>
                  </a:lnTo>
                  <a:lnTo>
                    <a:pt x="83045" y="223266"/>
                  </a:lnTo>
                  <a:lnTo>
                    <a:pt x="83629" y="223266"/>
                  </a:lnTo>
                  <a:close/>
                </a:path>
                <a:path w="396875" h="392430">
                  <a:moveTo>
                    <a:pt x="83769" y="224409"/>
                  </a:moveTo>
                  <a:lnTo>
                    <a:pt x="83375" y="224409"/>
                  </a:lnTo>
                  <a:lnTo>
                    <a:pt x="83299" y="224536"/>
                  </a:lnTo>
                  <a:lnTo>
                    <a:pt x="83515" y="224536"/>
                  </a:lnTo>
                  <a:lnTo>
                    <a:pt x="83769" y="224409"/>
                  </a:lnTo>
                  <a:close/>
                </a:path>
                <a:path w="396875" h="392430">
                  <a:moveTo>
                    <a:pt x="83769" y="223012"/>
                  </a:moveTo>
                  <a:lnTo>
                    <a:pt x="83604" y="223012"/>
                  </a:lnTo>
                  <a:lnTo>
                    <a:pt x="83616" y="223139"/>
                  </a:lnTo>
                  <a:lnTo>
                    <a:pt x="83769" y="223012"/>
                  </a:lnTo>
                  <a:close/>
                </a:path>
                <a:path w="396875" h="392430">
                  <a:moveTo>
                    <a:pt x="83883" y="222504"/>
                  </a:moveTo>
                  <a:lnTo>
                    <a:pt x="83553" y="222504"/>
                  </a:lnTo>
                  <a:lnTo>
                    <a:pt x="83553" y="222377"/>
                  </a:lnTo>
                  <a:lnTo>
                    <a:pt x="81622" y="222377"/>
                  </a:lnTo>
                  <a:lnTo>
                    <a:pt x="81534" y="222631"/>
                  </a:lnTo>
                  <a:lnTo>
                    <a:pt x="83566" y="222631"/>
                  </a:lnTo>
                  <a:lnTo>
                    <a:pt x="83591" y="222885"/>
                  </a:lnTo>
                  <a:lnTo>
                    <a:pt x="83794" y="222885"/>
                  </a:lnTo>
                  <a:lnTo>
                    <a:pt x="83883" y="222504"/>
                  </a:lnTo>
                  <a:close/>
                </a:path>
                <a:path w="396875" h="392430">
                  <a:moveTo>
                    <a:pt x="83997" y="224536"/>
                  </a:moveTo>
                  <a:lnTo>
                    <a:pt x="83515" y="224536"/>
                  </a:lnTo>
                  <a:lnTo>
                    <a:pt x="83477" y="224663"/>
                  </a:lnTo>
                  <a:lnTo>
                    <a:pt x="83985" y="224663"/>
                  </a:lnTo>
                  <a:lnTo>
                    <a:pt x="83997" y="224536"/>
                  </a:lnTo>
                  <a:close/>
                </a:path>
                <a:path w="396875" h="392430">
                  <a:moveTo>
                    <a:pt x="84048" y="223266"/>
                  </a:moveTo>
                  <a:lnTo>
                    <a:pt x="83629" y="223266"/>
                  </a:lnTo>
                  <a:lnTo>
                    <a:pt x="83273" y="223647"/>
                  </a:lnTo>
                  <a:lnTo>
                    <a:pt x="83820" y="223647"/>
                  </a:lnTo>
                  <a:lnTo>
                    <a:pt x="83972" y="223393"/>
                  </a:lnTo>
                  <a:lnTo>
                    <a:pt x="84048" y="223266"/>
                  </a:lnTo>
                  <a:close/>
                </a:path>
                <a:path w="396875" h="392430">
                  <a:moveTo>
                    <a:pt x="84061" y="224282"/>
                  </a:moveTo>
                  <a:lnTo>
                    <a:pt x="83769" y="224409"/>
                  </a:lnTo>
                  <a:lnTo>
                    <a:pt x="84010" y="224409"/>
                  </a:lnTo>
                  <a:lnTo>
                    <a:pt x="84061" y="224282"/>
                  </a:lnTo>
                  <a:close/>
                </a:path>
                <a:path w="396875" h="392430">
                  <a:moveTo>
                    <a:pt x="84124" y="343154"/>
                  </a:moveTo>
                  <a:lnTo>
                    <a:pt x="84035" y="342900"/>
                  </a:lnTo>
                  <a:lnTo>
                    <a:pt x="83947" y="342646"/>
                  </a:lnTo>
                  <a:lnTo>
                    <a:pt x="83845" y="342392"/>
                  </a:lnTo>
                  <a:lnTo>
                    <a:pt x="83566" y="341630"/>
                  </a:lnTo>
                  <a:lnTo>
                    <a:pt x="83477" y="341376"/>
                  </a:lnTo>
                  <a:lnTo>
                    <a:pt x="83426" y="342392"/>
                  </a:lnTo>
                  <a:lnTo>
                    <a:pt x="83413" y="341630"/>
                  </a:lnTo>
                  <a:lnTo>
                    <a:pt x="82880" y="340868"/>
                  </a:lnTo>
                  <a:lnTo>
                    <a:pt x="83058" y="340868"/>
                  </a:lnTo>
                  <a:lnTo>
                    <a:pt x="82854" y="339852"/>
                  </a:lnTo>
                  <a:lnTo>
                    <a:pt x="82435" y="339852"/>
                  </a:lnTo>
                  <a:lnTo>
                    <a:pt x="82448" y="339979"/>
                  </a:lnTo>
                  <a:lnTo>
                    <a:pt x="82511" y="340321"/>
                  </a:lnTo>
                  <a:lnTo>
                    <a:pt x="82550" y="340868"/>
                  </a:lnTo>
                  <a:lnTo>
                    <a:pt x="82753" y="342646"/>
                  </a:lnTo>
                  <a:lnTo>
                    <a:pt x="82854" y="343154"/>
                  </a:lnTo>
                  <a:lnTo>
                    <a:pt x="84124" y="343154"/>
                  </a:lnTo>
                  <a:close/>
                </a:path>
                <a:path w="396875" h="392430">
                  <a:moveTo>
                    <a:pt x="84150" y="223012"/>
                  </a:moveTo>
                  <a:lnTo>
                    <a:pt x="83794" y="223012"/>
                  </a:lnTo>
                  <a:lnTo>
                    <a:pt x="83743" y="223139"/>
                  </a:lnTo>
                  <a:lnTo>
                    <a:pt x="84124" y="223139"/>
                  </a:lnTo>
                  <a:lnTo>
                    <a:pt x="84150" y="223012"/>
                  </a:lnTo>
                  <a:close/>
                </a:path>
                <a:path w="396875" h="392430">
                  <a:moveTo>
                    <a:pt x="84239" y="224663"/>
                  </a:moveTo>
                  <a:lnTo>
                    <a:pt x="83985" y="224663"/>
                  </a:lnTo>
                  <a:lnTo>
                    <a:pt x="83959" y="224917"/>
                  </a:lnTo>
                  <a:lnTo>
                    <a:pt x="83400" y="224917"/>
                  </a:lnTo>
                  <a:lnTo>
                    <a:pt x="83477" y="224663"/>
                  </a:lnTo>
                  <a:lnTo>
                    <a:pt x="83223" y="224663"/>
                  </a:lnTo>
                  <a:lnTo>
                    <a:pt x="83070" y="224917"/>
                  </a:lnTo>
                  <a:lnTo>
                    <a:pt x="82664" y="224917"/>
                  </a:lnTo>
                  <a:lnTo>
                    <a:pt x="82080" y="224917"/>
                  </a:lnTo>
                  <a:lnTo>
                    <a:pt x="82029" y="225171"/>
                  </a:lnTo>
                  <a:lnTo>
                    <a:pt x="82931" y="225171"/>
                  </a:lnTo>
                  <a:lnTo>
                    <a:pt x="82994" y="225044"/>
                  </a:lnTo>
                  <a:lnTo>
                    <a:pt x="83362" y="225044"/>
                  </a:lnTo>
                  <a:lnTo>
                    <a:pt x="83324" y="225171"/>
                  </a:lnTo>
                  <a:lnTo>
                    <a:pt x="83934" y="225171"/>
                  </a:lnTo>
                  <a:lnTo>
                    <a:pt x="83947" y="225044"/>
                  </a:lnTo>
                  <a:lnTo>
                    <a:pt x="84124" y="224917"/>
                  </a:lnTo>
                  <a:lnTo>
                    <a:pt x="84239" y="224663"/>
                  </a:lnTo>
                  <a:close/>
                </a:path>
                <a:path w="396875" h="392430">
                  <a:moveTo>
                    <a:pt x="84328" y="223901"/>
                  </a:moveTo>
                  <a:lnTo>
                    <a:pt x="84061" y="224282"/>
                  </a:lnTo>
                  <a:lnTo>
                    <a:pt x="84239" y="224282"/>
                  </a:lnTo>
                  <a:lnTo>
                    <a:pt x="84328" y="223901"/>
                  </a:lnTo>
                  <a:close/>
                </a:path>
                <a:path w="396875" h="392430">
                  <a:moveTo>
                    <a:pt x="84328" y="223647"/>
                  </a:moveTo>
                  <a:lnTo>
                    <a:pt x="83820" y="223647"/>
                  </a:lnTo>
                  <a:lnTo>
                    <a:pt x="83743" y="223774"/>
                  </a:lnTo>
                  <a:lnTo>
                    <a:pt x="83159" y="223774"/>
                  </a:lnTo>
                  <a:lnTo>
                    <a:pt x="83045" y="223901"/>
                  </a:lnTo>
                  <a:lnTo>
                    <a:pt x="82892" y="224282"/>
                  </a:lnTo>
                  <a:lnTo>
                    <a:pt x="82854" y="224409"/>
                  </a:lnTo>
                  <a:lnTo>
                    <a:pt x="83375" y="224409"/>
                  </a:lnTo>
                  <a:lnTo>
                    <a:pt x="83667" y="223901"/>
                  </a:lnTo>
                  <a:lnTo>
                    <a:pt x="84226" y="223901"/>
                  </a:lnTo>
                  <a:lnTo>
                    <a:pt x="84328" y="223647"/>
                  </a:lnTo>
                  <a:close/>
                </a:path>
                <a:path w="396875" h="392430">
                  <a:moveTo>
                    <a:pt x="84340" y="224409"/>
                  </a:moveTo>
                  <a:lnTo>
                    <a:pt x="84010" y="224409"/>
                  </a:lnTo>
                  <a:lnTo>
                    <a:pt x="83997" y="224536"/>
                  </a:lnTo>
                  <a:lnTo>
                    <a:pt x="84289" y="224536"/>
                  </a:lnTo>
                  <a:lnTo>
                    <a:pt x="84340" y="224409"/>
                  </a:lnTo>
                  <a:close/>
                </a:path>
                <a:path w="396875" h="392430">
                  <a:moveTo>
                    <a:pt x="84480" y="223139"/>
                  </a:moveTo>
                  <a:lnTo>
                    <a:pt x="84124" y="223139"/>
                  </a:lnTo>
                  <a:lnTo>
                    <a:pt x="84048" y="223266"/>
                  </a:lnTo>
                  <a:lnTo>
                    <a:pt x="84455" y="223266"/>
                  </a:lnTo>
                  <a:lnTo>
                    <a:pt x="84480" y="223139"/>
                  </a:lnTo>
                  <a:close/>
                </a:path>
                <a:path w="396875" h="392430">
                  <a:moveTo>
                    <a:pt x="84543" y="222885"/>
                  </a:moveTo>
                  <a:lnTo>
                    <a:pt x="84175" y="222885"/>
                  </a:lnTo>
                  <a:lnTo>
                    <a:pt x="84150" y="223012"/>
                  </a:lnTo>
                  <a:lnTo>
                    <a:pt x="84505" y="223012"/>
                  </a:lnTo>
                  <a:lnTo>
                    <a:pt x="84543" y="222885"/>
                  </a:lnTo>
                  <a:close/>
                </a:path>
                <a:path w="396875" h="392430">
                  <a:moveTo>
                    <a:pt x="84632" y="224536"/>
                  </a:moveTo>
                  <a:lnTo>
                    <a:pt x="84289" y="224536"/>
                  </a:lnTo>
                  <a:lnTo>
                    <a:pt x="84239" y="224663"/>
                  </a:lnTo>
                  <a:lnTo>
                    <a:pt x="84594" y="224663"/>
                  </a:lnTo>
                  <a:lnTo>
                    <a:pt x="84632" y="224536"/>
                  </a:lnTo>
                  <a:close/>
                </a:path>
                <a:path w="396875" h="392430">
                  <a:moveTo>
                    <a:pt x="84645" y="222377"/>
                  </a:moveTo>
                  <a:lnTo>
                    <a:pt x="84302" y="222377"/>
                  </a:lnTo>
                  <a:lnTo>
                    <a:pt x="84264" y="222504"/>
                  </a:lnTo>
                  <a:lnTo>
                    <a:pt x="84035" y="222504"/>
                  </a:lnTo>
                  <a:lnTo>
                    <a:pt x="84099" y="222377"/>
                  </a:lnTo>
                  <a:lnTo>
                    <a:pt x="83908" y="222377"/>
                  </a:lnTo>
                  <a:lnTo>
                    <a:pt x="83883" y="222504"/>
                  </a:lnTo>
                  <a:lnTo>
                    <a:pt x="83858" y="222631"/>
                  </a:lnTo>
                  <a:lnTo>
                    <a:pt x="83985" y="222631"/>
                  </a:lnTo>
                  <a:lnTo>
                    <a:pt x="83858" y="222885"/>
                  </a:lnTo>
                  <a:lnTo>
                    <a:pt x="84175" y="222885"/>
                  </a:lnTo>
                  <a:lnTo>
                    <a:pt x="84239" y="222631"/>
                  </a:lnTo>
                  <a:lnTo>
                    <a:pt x="84594" y="222631"/>
                  </a:lnTo>
                  <a:lnTo>
                    <a:pt x="84645" y="222377"/>
                  </a:lnTo>
                  <a:close/>
                </a:path>
                <a:path w="396875" h="392430">
                  <a:moveTo>
                    <a:pt x="84696" y="222123"/>
                  </a:moveTo>
                  <a:lnTo>
                    <a:pt x="84366" y="222123"/>
                  </a:lnTo>
                  <a:lnTo>
                    <a:pt x="84404" y="221996"/>
                  </a:lnTo>
                  <a:lnTo>
                    <a:pt x="84226" y="222123"/>
                  </a:lnTo>
                  <a:lnTo>
                    <a:pt x="83972" y="222123"/>
                  </a:lnTo>
                  <a:lnTo>
                    <a:pt x="84023" y="221869"/>
                  </a:lnTo>
                  <a:lnTo>
                    <a:pt x="84137" y="221361"/>
                  </a:lnTo>
                  <a:lnTo>
                    <a:pt x="84251" y="220853"/>
                  </a:lnTo>
                  <a:lnTo>
                    <a:pt x="84086" y="220980"/>
                  </a:lnTo>
                  <a:lnTo>
                    <a:pt x="83934" y="221361"/>
                  </a:lnTo>
                  <a:lnTo>
                    <a:pt x="83845" y="221615"/>
                  </a:lnTo>
                  <a:lnTo>
                    <a:pt x="83743" y="221869"/>
                  </a:lnTo>
                  <a:lnTo>
                    <a:pt x="83642" y="222123"/>
                  </a:lnTo>
                  <a:lnTo>
                    <a:pt x="81686" y="222123"/>
                  </a:lnTo>
                  <a:lnTo>
                    <a:pt x="81673" y="222250"/>
                  </a:lnTo>
                  <a:lnTo>
                    <a:pt x="83591" y="222250"/>
                  </a:lnTo>
                  <a:lnTo>
                    <a:pt x="83553" y="222377"/>
                  </a:lnTo>
                  <a:lnTo>
                    <a:pt x="83908" y="222377"/>
                  </a:lnTo>
                  <a:lnTo>
                    <a:pt x="83934" y="222250"/>
                  </a:lnTo>
                  <a:lnTo>
                    <a:pt x="84162" y="222250"/>
                  </a:lnTo>
                  <a:lnTo>
                    <a:pt x="84099" y="222377"/>
                  </a:lnTo>
                  <a:lnTo>
                    <a:pt x="84302" y="222377"/>
                  </a:lnTo>
                  <a:lnTo>
                    <a:pt x="84353" y="222186"/>
                  </a:lnTo>
                  <a:lnTo>
                    <a:pt x="84670" y="222250"/>
                  </a:lnTo>
                  <a:lnTo>
                    <a:pt x="84696" y="222123"/>
                  </a:lnTo>
                  <a:close/>
                </a:path>
                <a:path w="396875" h="392430">
                  <a:moveTo>
                    <a:pt x="84861" y="223774"/>
                  </a:moveTo>
                  <a:lnTo>
                    <a:pt x="84607" y="223774"/>
                  </a:lnTo>
                  <a:lnTo>
                    <a:pt x="84658" y="223647"/>
                  </a:lnTo>
                  <a:lnTo>
                    <a:pt x="84378" y="223647"/>
                  </a:lnTo>
                  <a:lnTo>
                    <a:pt x="84328" y="223901"/>
                  </a:lnTo>
                  <a:lnTo>
                    <a:pt x="84543" y="223901"/>
                  </a:lnTo>
                  <a:lnTo>
                    <a:pt x="84391" y="224282"/>
                  </a:lnTo>
                  <a:lnTo>
                    <a:pt x="84340" y="224409"/>
                  </a:lnTo>
                  <a:lnTo>
                    <a:pt x="84670" y="224409"/>
                  </a:lnTo>
                  <a:lnTo>
                    <a:pt x="84709" y="224282"/>
                  </a:lnTo>
                  <a:lnTo>
                    <a:pt x="84823" y="223901"/>
                  </a:lnTo>
                  <a:lnTo>
                    <a:pt x="84861" y="223774"/>
                  </a:lnTo>
                  <a:close/>
                </a:path>
                <a:path w="396875" h="392430">
                  <a:moveTo>
                    <a:pt x="84874" y="223139"/>
                  </a:moveTo>
                  <a:lnTo>
                    <a:pt x="84518" y="223139"/>
                  </a:lnTo>
                  <a:lnTo>
                    <a:pt x="84480" y="223266"/>
                  </a:lnTo>
                  <a:lnTo>
                    <a:pt x="84810" y="223266"/>
                  </a:lnTo>
                  <a:lnTo>
                    <a:pt x="84874" y="223139"/>
                  </a:lnTo>
                  <a:close/>
                </a:path>
                <a:path w="396875" h="392430">
                  <a:moveTo>
                    <a:pt x="84886" y="343408"/>
                  </a:moveTo>
                  <a:lnTo>
                    <a:pt x="84861" y="343154"/>
                  </a:lnTo>
                  <a:lnTo>
                    <a:pt x="84366" y="343154"/>
                  </a:lnTo>
                  <a:lnTo>
                    <a:pt x="84455" y="343408"/>
                  </a:lnTo>
                  <a:lnTo>
                    <a:pt x="84886" y="343408"/>
                  </a:lnTo>
                  <a:close/>
                </a:path>
                <a:path w="396875" h="392430">
                  <a:moveTo>
                    <a:pt x="84963" y="224536"/>
                  </a:moveTo>
                  <a:lnTo>
                    <a:pt x="84658" y="224536"/>
                  </a:lnTo>
                  <a:lnTo>
                    <a:pt x="84607" y="224663"/>
                  </a:lnTo>
                  <a:lnTo>
                    <a:pt x="84937" y="224663"/>
                  </a:lnTo>
                  <a:lnTo>
                    <a:pt x="84963" y="224536"/>
                  </a:lnTo>
                  <a:close/>
                </a:path>
                <a:path w="396875" h="392430">
                  <a:moveTo>
                    <a:pt x="84975" y="222885"/>
                  </a:moveTo>
                  <a:lnTo>
                    <a:pt x="84594" y="222885"/>
                  </a:lnTo>
                  <a:lnTo>
                    <a:pt x="84556" y="223012"/>
                  </a:lnTo>
                  <a:lnTo>
                    <a:pt x="84924" y="223012"/>
                  </a:lnTo>
                  <a:lnTo>
                    <a:pt x="84975" y="222885"/>
                  </a:lnTo>
                  <a:close/>
                </a:path>
                <a:path w="396875" h="392430">
                  <a:moveTo>
                    <a:pt x="85013" y="223266"/>
                  </a:moveTo>
                  <a:lnTo>
                    <a:pt x="84810" y="223266"/>
                  </a:lnTo>
                  <a:lnTo>
                    <a:pt x="84759" y="223393"/>
                  </a:lnTo>
                  <a:lnTo>
                    <a:pt x="84658" y="223647"/>
                  </a:lnTo>
                  <a:lnTo>
                    <a:pt x="84899" y="223647"/>
                  </a:lnTo>
                  <a:lnTo>
                    <a:pt x="85013" y="223266"/>
                  </a:lnTo>
                  <a:close/>
                </a:path>
                <a:path w="396875" h="392430">
                  <a:moveTo>
                    <a:pt x="85077" y="223774"/>
                  </a:moveTo>
                  <a:lnTo>
                    <a:pt x="84912" y="223901"/>
                  </a:lnTo>
                  <a:lnTo>
                    <a:pt x="84759" y="224282"/>
                  </a:lnTo>
                  <a:lnTo>
                    <a:pt x="84709" y="224409"/>
                  </a:lnTo>
                  <a:lnTo>
                    <a:pt x="84975" y="224409"/>
                  </a:lnTo>
                  <a:lnTo>
                    <a:pt x="85077" y="223774"/>
                  </a:lnTo>
                  <a:close/>
                </a:path>
                <a:path w="396875" h="392430">
                  <a:moveTo>
                    <a:pt x="85090" y="223012"/>
                  </a:moveTo>
                  <a:lnTo>
                    <a:pt x="84924" y="223012"/>
                  </a:lnTo>
                  <a:lnTo>
                    <a:pt x="84874" y="223139"/>
                  </a:lnTo>
                  <a:lnTo>
                    <a:pt x="85051" y="223139"/>
                  </a:lnTo>
                  <a:lnTo>
                    <a:pt x="85090" y="223012"/>
                  </a:lnTo>
                  <a:close/>
                </a:path>
                <a:path w="396875" h="392430">
                  <a:moveTo>
                    <a:pt x="85191" y="222377"/>
                  </a:moveTo>
                  <a:lnTo>
                    <a:pt x="84747" y="222377"/>
                  </a:lnTo>
                  <a:lnTo>
                    <a:pt x="84670" y="222631"/>
                  </a:lnTo>
                  <a:lnTo>
                    <a:pt x="85077" y="222631"/>
                  </a:lnTo>
                  <a:lnTo>
                    <a:pt x="85191" y="222377"/>
                  </a:lnTo>
                  <a:close/>
                </a:path>
                <a:path w="396875" h="392430">
                  <a:moveTo>
                    <a:pt x="85204" y="222631"/>
                  </a:moveTo>
                  <a:lnTo>
                    <a:pt x="85026" y="222758"/>
                  </a:lnTo>
                  <a:lnTo>
                    <a:pt x="84975" y="222885"/>
                  </a:lnTo>
                  <a:lnTo>
                    <a:pt x="85128" y="222885"/>
                  </a:lnTo>
                  <a:lnTo>
                    <a:pt x="85204" y="222631"/>
                  </a:lnTo>
                  <a:close/>
                </a:path>
                <a:path w="396875" h="392430">
                  <a:moveTo>
                    <a:pt x="85356" y="222123"/>
                  </a:moveTo>
                  <a:lnTo>
                    <a:pt x="84823" y="222123"/>
                  </a:lnTo>
                  <a:lnTo>
                    <a:pt x="84785" y="222250"/>
                  </a:lnTo>
                  <a:lnTo>
                    <a:pt x="85318" y="222250"/>
                  </a:lnTo>
                  <a:lnTo>
                    <a:pt x="85356" y="222123"/>
                  </a:lnTo>
                  <a:close/>
                </a:path>
                <a:path w="396875" h="392430">
                  <a:moveTo>
                    <a:pt x="85420" y="350012"/>
                  </a:moveTo>
                  <a:lnTo>
                    <a:pt x="84912" y="350012"/>
                  </a:lnTo>
                  <a:lnTo>
                    <a:pt x="85255" y="350266"/>
                  </a:lnTo>
                  <a:lnTo>
                    <a:pt x="85420" y="350266"/>
                  </a:lnTo>
                  <a:lnTo>
                    <a:pt x="85420" y="350012"/>
                  </a:lnTo>
                  <a:close/>
                </a:path>
                <a:path w="396875" h="392430">
                  <a:moveTo>
                    <a:pt x="85534" y="224409"/>
                  </a:moveTo>
                  <a:lnTo>
                    <a:pt x="84975" y="224409"/>
                  </a:lnTo>
                  <a:lnTo>
                    <a:pt x="84963" y="224536"/>
                  </a:lnTo>
                  <a:lnTo>
                    <a:pt x="85471" y="224536"/>
                  </a:lnTo>
                  <a:lnTo>
                    <a:pt x="85534" y="224409"/>
                  </a:lnTo>
                  <a:close/>
                </a:path>
                <a:path w="396875" h="392430">
                  <a:moveTo>
                    <a:pt x="85623" y="224917"/>
                  </a:moveTo>
                  <a:lnTo>
                    <a:pt x="85255" y="224917"/>
                  </a:lnTo>
                  <a:lnTo>
                    <a:pt x="85394" y="224663"/>
                  </a:lnTo>
                  <a:lnTo>
                    <a:pt x="84937" y="224663"/>
                  </a:lnTo>
                  <a:lnTo>
                    <a:pt x="84886" y="224917"/>
                  </a:lnTo>
                  <a:lnTo>
                    <a:pt x="84124" y="224917"/>
                  </a:lnTo>
                  <a:lnTo>
                    <a:pt x="84023" y="225171"/>
                  </a:lnTo>
                  <a:lnTo>
                    <a:pt x="84861" y="225171"/>
                  </a:lnTo>
                  <a:lnTo>
                    <a:pt x="84874" y="225044"/>
                  </a:lnTo>
                  <a:lnTo>
                    <a:pt x="85191" y="225044"/>
                  </a:lnTo>
                  <a:lnTo>
                    <a:pt x="85115" y="225171"/>
                  </a:lnTo>
                  <a:lnTo>
                    <a:pt x="85534" y="225171"/>
                  </a:lnTo>
                  <a:lnTo>
                    <a:pt x="85623" y="224917"/>
                  </a:lnTo>
                  <a:close/>
                </a:path>
                <a:path w="396875" h="392430">
                  <a:moveTo>
                    <a:pt x="85750" y="224536"/>
                  </a:moveTo>
                  <a:lnTo>
                    <a:pt x="85471" y="224536"/>
                  </a:lnTo>
                  <a:lnTo>
                    <a:pt x="85394" y="224663"/>
                  </a:lnTo>
                  <a:lnTo>
                    <a:pt x="85712" y="224663"/>
                  </a:lnTo>
                  <a:lnTo>
                    <a:pt x="85750" y="224536"/>
                  </a:lnTo>
                  <a:close/>
                </a:path>
                <a:path w="396875" h="392430">
                  <a:moveTo>
                    <a:pt x="85915" y="223901"/>
                  </a:moveTo>
                  <a:lnTo>
                    <a:pt x="85610" y="224282"/>
                  </a:lnTo>
                  <a:lnTo>
                    <a:pt x="85534" y="224409"/>
                  </a:lnTo>
                  <a:lnTo>
                    <a:pt x="85788" y="224409"/>
                  </a:lnTo>
                  <a:lnTo>
                    <a:pt x="85915" y="223901"/>
                  </a:lnTo>
                  <a:close/>
                </a:path>
                <a:path w="396875" h="392430">
                  <a:moveTo>
                    <a:pt x="85940" y="339344"/>
                  </a:moveTo>
                  <a:lnTo>
                    <a:pt x="85763" y="338328"/>
                  </a:lnTo>
                  <a:lnTo>
                    <a:pt x="85369" y="337693"/>
                  </a:lnTo>
                  <a:lnTo>
                    <a:pt x="85623" y="338328"/>
                  </a:lnTo>
                  <a:lnTo>
                    <a:pt x="85940" y="339344"/>
                  </a:lnTo>
                  <a:close/>
                </a:path>
                <a:path w="396875" h="392430">
                  <a:moveTo>
                    <a:pt x="85953" y="223647"/>
                  </a:moveTo>
                  <a:lnTo>
                    <a:pt x="85102" y="223647"/>
                  </a:lnTo>
                  <a:lnTo>
                    <a:pt x="85077" y="223774"/>
                  </a:lnTo>
                  <a:lnTo>
                    <a:pt x="85064" y="223901"/>
                  </a:lnTo>
                  <a:lnTo>
                    <a:pt x="85813" y="223901"/>
                  </a:lnTo>
                  <a:lnTo>
                    <a:pt x="85890" y="223774"/>
                  </a:lnTo>
                  <a:lnTo>
                    <a:pt x="85953" y="223647"/>
                  </a:lnTo>
                  <a:close/>
                </a:path>
                <a:path w="396875" h="392430">
                  <a:moveTo>
                    <a:pt x="86106" y="223139"/>
                  </a:moveTo>
                  <a:lnTo>
                    <a:pt x="85051" y="223139"/>
                  </a:lnTo>
                  <a:lnTo>
                    <a:pt x="85013" y="223266"/>
                  </a:lnTo>
                  <a:lnTo>
                    <a:pt x="86067" y="223266"/>
                  </a:lnTo>
                  <a:lnTo>
                    <a:pt x="86106" y="223139"/>
                  </a:lnTo>
                  <a:close/>
                </a:path>
                <a:path w="396875" h="392430">
                  <a:moveTo>
                    <a:pt x="86169" y="222885"/>
                  </a:moveTo>
                  <a:lnTo>
                    <a:pt x="85128" y="222885"/>
                  </a:lnTo>
                  <a:lnTo>
                    <a:pt x="85090" y="223012"/>
                  </a:lnTo>
                  <a:lnTo>
                    <a:pt x="86131" y="223012"/>
                  </a:lnTo>
                  <a:lnTo>
                    <a:pt x="86169" y="222885"/>
                  </a:lnTo>
                  <a:close/>
                </a:path>
                <a:path w="396875" h="392430">
                  <a:moveTo>
                    <a:pt x="86245" y="340372"/>
                  </a:moveTo>
                  <a:lnTo>
                    <a:pt x="86093" y="339852"/>
                  </a:lnTo>
                  <a:lnTo>
                    <a:pt x="86144" y="340537"/>
                  </a:lnTo>
                  <a:lnTo>
                    <a:pt x="86245" y="340372"/>
                  </a:lnTo>
                  <a:close/>
                </a:path>
                <a:path w="396875" h="392430">
                  <a:moveTo>
                    <a:pt x="86258" y="224409"/>
                  </a:moveTo>
                  <a:lnTo>
                    <a:pt x="85864" y="224409"/>
                  </a:lnTo>
                  <a:lnTo>
                    <a:pt x="85813" y="224536"/>
                  </a:lnTo>
                  <a:lnTo>
                    <a:pt x="86220" y="224536"/>
                  </a:lnTo>
                  <a:lnTo>
                    <a:pt x="86258" y="224409"/>
                  </a:lnTo>
                  <a:close/>
                </a:path>
                <a:path w="396875" h="392430">
                  <a:moveTo>
                    <a:pt x="86385" y="222885"/>
                  </a:moveTo>
                  <a:lnTo>
                    <a:pt x="86169" y="222885"/>
                  </a:lnTo>
                  <a:lnTo>
                    <a:pt x="86144" y="223012"/>
                  </a:lnTo>
                  <a:lnTo>
                    <a:pt x="86347" y="223012"/>
                  </a:lnTo>
                  <a:lnTo>
                    <a:pt x="86385" y="222885"/>
                  </a:lnTo>
                  <a:close/>
                </a:path>
                <a:path w="396875" h="392430">
                  <a:moveTo>
                    <a:pt x="86410" y="223012"/>
                  </a:moveTo>
                  <a:lnTo>
                    <a:pt x="86296" y="223139"/>
                  </a:lnTo>
                  <a:lnTo>
                    <a:pt x="86207" y="223393"/>
                  </a:lnTo>
                  <a:lnTo>
                    <a:pt x="86385" y="223266"/>
                  </a:lnTo>
                  <a:lnTo>
                    <a:pt x="86410" y="223012"/>
                  </a:lnTo>
                  <a:close/>
                </a:path>
                <a:path w="396875" h="392430">
                  <a:moveTo>
                    <a:pt x="86563" y="222885"/>
                  </a:moveTo>
                  <a:lnTo>
                    <a:pt x="86423" y="222885"/>
                  </a:lnTo>
                  <a:lnTo>
                    <a:pt x="86410" y="223012"/>
                  </a:lnTo>
                  <a:lnTo>
                    <a:pt x="86563" y="222885"/>
                  </a:lnTo>
                  <a:close/>
                </a:path>
                <a:path w="396875" h="392430">
                  <a:moveTo>
                    <a:pt x="86575" y="339852"/>
                  </a:moveTo>
                  <a:lnTo>
                    <a:pt x="86537" y="339344"/>
                  </a:lnTo>
                  <a:lnTo>
                    <a:pt x="86309" y="338328"/>
                  </a:lnTo>
                  <a:lnTo>
                    <a:pt x="86410" y="339852"/>
                  </a:lnTo>
                  <a:lnTo>
                    <a:pt x="86436" y="340080"/>
                  </a:lnTo>
                  <a:lnTo>
                    <a:pt x="86575" y="339852"/>
                  </a:lnTo>
                  <a:close/>
                </a:path>
                <a:path w="396875" h="392430">
                  <a:moveTo>
                    <a:pt x="87007" y="224917"/>
                  </a:moveTo>
                  <a:lnTo>
                    <a:pt x="86144" y="224917"/>
                  </a:lnTo>
                  <a:lnTo>
                    <a:pt x="86194" y="224663"/>
                  </a:lnTo>
                  <a:lnTo>
                    <a:pt x="85763" y="224663"/>
                  </a:lnTo>
                  <a:lnTo>
                    <a:pt x="85661" y="224917"/>
                  </a:lnTo>
                  <a:lnTo>
                    <a:pt x="85636" y="225044"/>
                  </a:lnTo>
                  <a:lnTo>
                    <a:pt x="86106" y="225044"/>
                  </a:lnTo>
                  <a:lnTo>
                    <a:pt x="86080" y="225171"/>
                  </a:lnTo>
                  <a:lnTo>
                    <a:pt x="86855" y="225171"/>
                  </a:lnTo>
                  <a:lnTo>
                    <a:pt x="86931" y="225044"/>
                  </a:lnTo>
                  <a:lnTo>
                    <a:pt x="87007" y="224917"/>
                  </a:lnTo>
                  <a:close/>
                </a:path>
                <a:path w="396875" h="392430">
                  <a:moveTo>
                    <a:pt x="87033" y="222250"/>
                  </a:moveTo>
                  <a:lnTo>
                    <a:pt x="86829" y="222377"/>
                  </a:lnTo>
                  <a:lnTo>
                    <a:pt x="86995" y="222377"/>
                  </a:lnTo>
                  <a:lnTo>
                    <a:pt x="87033" y="222250"/>
                  </a:lnTo>
                  <a:close/>
                </a:path>
                <a:path w="396875" h="392430">
                  <a:moveTo>
                    <a:pt x="87185" y="223012"/>
                  </a:moveTo>
                  <a:lnTo>
                    <a:pt x="86499" y="223012"/>
                  </a:lnTo>
                  <a:lnTo>
                    <a:pt x="86448" y="223139"/>
                  </a:lnTo>
                  <a:lnTo>
                    <a:pt x="87185" y="223139"/>
                  </a:lnTo>
                  <a:lnTo>
                    <a:pt x="87185" y="223012"/>
                  </a:lnTo>
                  <a:close/>
                </a:path>
                <a:path w="396875" h="392430">
                  <a:moveTo>
                    <a:pt x="87210" y="222885"/>
                  </a:moveTo>
                  <a:lnTo>
                    <a:pt x="87134" y="222758"/>
                  </a:lnTo>
                  <a:lnTo>
                    <a:pt x="87058" y="222631"/>
                  </a:lnTo>
                  <a:lnTo>
                    <a:pt x="86944" y="222758"/>
                  </a:lnTo>
                  <a:lnTo>
                    <a:pt x="86829" y="222885"/>
                  </a:lnTo>
                  <a:lnTo>
                    <a:pt x="87210" y="222885"/>
                  </a:lnTo>
                  <a:close/>
                </a:path>
                <a:path w="396875" h="392430">
                  <a:moveTo>
                    <a:pt x="87274" y="224536"/>
                  </a:moveTo>
                  <a:lnTo>
                    <a:pt x="86220" y="224536"/>
                  </a:lnTo>
                  <a:lnTo>
                    <a:pt x="86194" y="224663"/>
                  </a:lnTo>
                  <a:lnTo>
                    <a:pt x="87198" y="224663"/>
                  </a:lnTo>
                  <a:lnTo>
                    <a:pt x="87274" y="224536"/>
                  </a:lnTo>
                  <a:close/>
                </a:path>
                <a:path w="396875" h="392430">
                  <a:moveTo>
                    <a:pt x="87337" y="225171"/>
                  </a:moveTo>
                  <a:lnTo>
                    <a:pt x="86944" y="225171"/>
                  </a:lnTo>
                  <a:lnTo>
                    <a:pt x="86880" y="225425"/>
                  </a:lnTo>
                  <a:lnTo>
                    <a:pt x="87223" y="225425"/>
                  </a:lnTo>
                  <a:lnTo>
                    <a:pt x="87337" y="225171"/>
                  </a:lnTo>
                  <a:close/>
                </a:path>
                <a:path w="396875" h="392430">
                  <a:moveTo>
                    <a:pt x="87337" y="222885"/>
                  </a:moveTo>
                  <a:lnTo>
                    <a:pt x="87210" y="222885"/>
                  </a:lnTo>
                  <a:lnTo>
                    <a:pt x="87185" y="223012"/>
                  </a:lnTo>
                  <a:lnTo>
                    <a:pt x="87337" y="222885"/>
                  </a:lnTo>
                  <a:close/>
                </a:path>
                <a:path w="396875" h="392430">
                  <a:moveTo>
                    <a:pt x="87363" y="222377"/>
                  </a:moveTo>
                  <a:lnTo>
                    <a:pt x="86995" y="222377"/>
                  </a:lnTo>
                  <a:lnTo>
                    <a:pt x="86944" y="222504"/>
                  </a:lnTo>
                  <a:lnTo>
                    <a:pt x="86741" y="222504"/>
                  </a:lnTo>
                  <a:lnTo>
                    <a:pt x="86829" y="222377"/>
                  </a:lnTo>
                  <a:lnTo>
                    <a:pt x="85280" y="222377"/>
                  </a:lnTo>
                  <a:lnTo>
                    <a:pt x="85204" y="222631"/>
                  </a:lnTo>
                  <a:lnTo>
                    <a:pt x="86677" y="222631"/>
                  </a:lnTo>
                  <a:lnTo>
                    <a:pt x="86563" y="222885"/>
                  </a:lnTo>
                  <a:lnTo>
                    <a:pt x="86829" y="222885"/>
                  </a:lnTo>
                  <a:lnTo>
                    <a:pt x="86906" y="222631"/>
                  </a:lnTo>
                  <a:lnTo>
                    <a:pt x="87058" y="222631"/>
                  </a:lnTo>
                  <a:lnTo>
                    <a:pt x="87287" y="222631"/>
                  </a:lnTo>
                  <a:lnTo>
                    <a:pt x="87363" y="222377"/>
                  </a:lnTo>
                  <a:close/>
                </a:path>
                <a:path w="396875" h="392430">
                  <a:moveTo>
                    <a:pt x="87452" y="224282"/>
                  </a:moveTo>
                  <a:lnTo>
                    <a:pt x="87274" y="224282"/>
                  </a:lnTo>
                  <a:lnTo>
                    <a:pt x="87007" y="224409"/>
                  </a:lnTo>
                  <a:lnTo>
                    <a:pt x="87363" y="224409"/>
                  </a:lnTo>
                  <a:lnTo>
                    <a:pt x="87452" y="224282"/>
                  </a:lnTo>
                  <a:close/>
                </a:path>
                <a:path w="396875" h="392430">
                  <a:moveTo>
                    <a:pt x="87541" y="223266"/>
                  </a:moveTo>
                  <a:lnTo>
                    <a:pt x="86398" y="223266"/>
                  </a:lnTo>
                  <a:lnTo>
                    <a:pt x="86385" y="223647"/>
                  </a:lnTo>
                  <a:lnTo>
                    <a:pt x="87363" y="223647"/>
                  </a:lnTo>
                  <a:lnTo>
                    <a:pt x="87477" y="223393"/>
                  </a:lnTo>
                  <a:lnTo>
                    <a:pt x="87541" y="223266"/>
                  </a:lnTo>
                  <a:close/>
                </a:path>
                <a:path w="396875" h="392430">
                  <a:moveTo>
                    <a:pt x="87655" y="223012"/>
                  </a:moveTo>
                  <a:lnTo>
                    <a:pt x="87287" y="223012"/>
                  </a:lnTo>
                  <a:lnTo>
                    <a:pt x="87236" y="223139"/>
                  </a:lnTo>
                  <a:lnTo>
                    <a:pt x="87604" y="223139"/>
                  </a:lnTo>
                  <a:lnTo>
                    <a:pt x="87655" y="223012"/>
                  </a:lnTo>
                  <a:close/>
                </a:path>
                <a:path w="396875" h="392430">
                  <a:moveTo>
                    <a:pt x="87668" y="224409"/>
                  </a:moveTo>
                  <a:lnTo>
                    <a:pt x="87363" y="224409"/>
                  </a:lnTo>
                  <a:lnTo>
                    <a:pt x="87274" y="224536"/>
                  </a:lnTo>
                  <a:lnTo>
                    <a:pt x="87604" y="224536"/>
                  </a:lnTo>
                  <a:lnTo>
                    <a:pt x="87668" y="224409"/>
                  </a:lnTo>
                  <a:close/>
                </a:path>
                <a:path w="396875" h="392430">
                  <a:moveTo>
                    <a:pt x="87833" y="224536"/>
                  </a:moveTo>
                  <a:lnTo>
                    <a:pt x="87604" y="224536"/>
                  </a:lnTo>
                  <a:lnTo>
                    <a:pt x="87553" y="224663"/>
                  </a:lnTo>
                  <a:lnTo>
                    <a:pt x="87807" y="224663"/>
                  </a:lnTo>
                  <a:lnTo>
                    <a:pt x="87833" y="224536"/>
                  </a:lnTo>
                  <a:close/>
                </a:path>
                <a:path w="396875" h="392430">
                  <a:moveTo>
                    <a:pt x="87884" y="230886"/>
                  </a:moveTo>
                  <a:lnTo>
                    <a:pt x="87528" y="230886"/>
                  </a:lnTo>
                  <a:lnTo>
                    <a:pt x="87464" y="231013"/>
                  </a:lnTo>
                  <a:lnTo>
                    <a:pt x="87858" y="231013"/>
                  </a:lnTo>
                  <a:lnTo>
                    <a:pt x="87884" y="230886"/>
                  </a:lnTo>
                  <a:close/>
                </a:path>
                <a:path w="396875" h="392430">
                  <a:moveTo>
                    <a:pt x="87884" y="230124"/>
                  </a:moveTo>
                  <a:lnTo>
                    <a:pt x="87680" y="230124"/>
                  </a:lnTo>
                  <a:lnTo>
                    <a:pt x="87414" y="230251"/>
                  </a:lnTo>
                  <a:lnTo>
                    <a:pt x="87477" y="230124"/>
                  </a:lnTo>
                  <a:lnTo>
                    <a:pt x="79654" y="230124"/>
                  </a:lnTo>
                  <a:lnTo>
                    <a:pt x="79413" y="230759"/>
                  </a:lnTo>
                  <a:lnTo>
                    <a:pt x="79375" y="230886"/>
                  </a:lnTo>
                  <a:lnTo>
                    <a:pt x="87528" y="230886"/>
                  </a:lnTo>
                  <a:lnTo>
                    <a:pt x="87769" y="230378"/>
                  </a:lnTo>
                  <a:lnTo>
                    <a:pt x="87820" y="230251"/>
                  </a:lnTo>
                  <a:lnTo>
                    <a:pt x="87884" y="230124"/>
                  </a:lnTo>
                  <a:close/>
                </a:path>
                <a:path w="396875" h="392430">
                  <a:moveTo>
                    <a:pt x="87896" y="229362"/>
                  </a:moveTo>
                  <a:lnTo>
                    <a:pt x="79946" y="229362"/>
                  </a:lnTo>
                  <a:lnTo>
                    <a:pt x="79705" y="229997"/>
                  </a:lnTo>
                  <a:lnTo>
                    <a:pt x="87541" y="229997"/>
                  </a:lnTo>
                  <a:lnTo>
                    <a:pt x="87896" y="229362"/>
                  </a:lnTo>
                  <a:close/>
                </a:path>
                <a:path w="396875" h="392430">
                  <a:moveTo>
                    <a:pt x="87947" y="229997"/>
                  </a:moveTo>
                  <a:lnTo>
                    <a:pt x="87541" y="229997"/>
                  </a:lnTo>
                  <a:lnTo>
                    <a:pt x="87477" y="230124"/>
                  </a:lnTo>
                  <a:lnTo>
                    <a:pt x="87680" y="230124"/>
                  </a:lnTo>
                  <a:lnTo>
                    <a:pt x="87947" y="229997"/>
                  </a:lnTo>
                  <a:close/>
                </a:path>
                <a:path w="396875" h="392430">
                  <a:moveTo>
                    <a:pt x="88099" y="229997"/>
                  </a:moveTo>
                  <a:lnTo>
                    <a:pt x="87947" y="229997"/>
                  </a:lnTo>
                  <a:lnTo>
                    <a:pt x="87884" y="230124"/>
                  </a:lnTo>
                  <a:lnTo>
                    <a:pt x="88074" y="230124"/>
                  </a:lnTo>
                  <a:lnTo>
                    <a:pt x="88099" y="229997"/>
                  </a:lnTo>
                  <a:close/>
                </a:path>
                <a:path w="396875" h="392430">
                  <a:moveTo>
                    <a:pt x="88214" y="223139"/>
                  </a:moveTo>
                  <a:lnTo>
                    <a:pt x="87604" y="223139"/>
                  </a:lnTo>
                  <a:lnTo>
                    <a:pt x="87541" y="223266"/>
                  </a:lnTo>
                  <a:lnTo>
                    <a:pt x="88163" y="223266"/>
                  </a:lnTo>
                  <a:lnTo>
                    <a:pt x="88214" y="223139"/>
                  </a:lnTo>
                  <a:close/>
                </a:path>
                <a:path w="396875" h="392430">
                  <a:moveTo>
                    <a:pt x="88277" y="229235"/>
                  </a:moveTo>
                  <a:lnTo>
                    <a:pt x="87960" y="229235"/>
                  </a:lnTo>
                  <a:lnTo>
                    <a:pt x="87896" y="229362"/>
                  </a:lnTo>
                  <a:lnTo>
                    <a:pt x="88252" y="229362"/>
                  </a:lnTo>
                  <a:lnTo>
                    <a:pt x="88277" y="229235"/>
                  </a:lnTo>
                  <a:close/>
                </a:path>
                <a:path w="396875" h="392430">
                  <a:moveTo>
                    <a:pt x="88328" y="222885"/>
                  </a:moveTo>
                  <a:lnTo>
                    <a:pt x="87718" y="222885"/>
                  </a:lnTo>
                  <a:lnTo>
                    <a:pt x="87655" y="223012"/>
                  </a:lnTo>
                  <a:lnTo>
                    <a:pt x="88265" y="223012"/>
                  </a:lnTo>
                  <a:lnTo>
                    <a:pt x="88328" y="222885"/>
                  </a:lnTo>
                  <a:close/>
                </a:path>
                <a:path w="396875" h="392430">
                  <a:moveTo>
                    <a:pt x="88379" y="221488"/>
                  </a:moveTo>
                  <a:lnTo>
                    <a:pt x="88112" y="221615"/>
                  </a:lnTo>
                  <a:lnTo>
                    <a:pt x="87782" y="221869"/>
                  </a:lnTo>
                  <a:lnTo>
                    <a:pt x="87668" y="222123"/>
                  </a:lnTo>
                  <a:lnTo>
                    <a:pt x="87553" y="222377"/>
                  </a:lnTo>
                  <a:lnTo>
                    <a:pt x="87960" y="222377"/>
                  </a:lnTo>
                  <a:lnTo>
                    <a:pt x="88074" y="222123"/>
                  </a:lnTo>
                  <a:lnTo>
                    <a:pt x="88201" y="221869"/>
                  </a:lnTo>
                  <a:lnTo>
                    <a:pt x="88315" y="221615"/>
                  </a:lnTo>
                  <a:lnTo>
                    <a:pt x="88379" y="221488"/>
                  </a:lnTo>
                  <a:close/>
                </a:path>
                <a:path w="396875" h="392430">
                  <a:moveTo>
                    <a:pt x="88392" y="223266"/>
                  </a:moveTo>
                  <a:lnTo>
                    <a:pt x="88163" y="223266"/>
                  </a:lnTo>
                  <a:lnTo>
                    <a:pt x="88099" y="223393"/>
                  </a:lnTo>
                  <a:lnTo>
                    <a:pt x="87998" y="223647"/>
                  </a:lnTo>
                  <a:lnTo>
                    <a:pt x="88226" y="223647"/>
                  </a:lnTo>
                  <a:lnTo>
                    <a:pt x="88366" y="223393"/>
                  </a:lnTo>
                  <a:lnTo>
                    <a:pt x="88392" y="223266"/>
                  </a:lnTo>
                  <a:close/>
                </a:path>
                <a:path w="396875" h="392430">
                  <a:moveTo>
                    <a:pt x="88493" y="223012"/>
                  </a:moveTo>
                  <a:lnTo>
                    <a:pt x="88265" y="223012"/>
                  </a:lnTo>
                  <a:lnTo>
                    <a:pt x="88214" y="223139"/>
                  </a:lnTo>
                  <a:lnTo>
                    <a:pt x="88442" y="223139"/>
                  </a:lnTo>
                  <a:lnTo>
                    <a:pt x="88493" y="223012"/>
                  </a:lnTo>
                  <a:close/>
                </a:path>
                <a:path w="396875" h="392430">
                  <a:moveTo>
                    <a:pt x="88506" y="225171"/>
                  </a:moveTo>
                  <a:lnTo>
                    <a:pt x="87706" y="225171"/>
                  </a:lnTo>
                  <a:lnTo>
                    <a:pt x="87642" y="225425"/>
                  </a:lnTo>
                  <a:lnTo>
                    <a:pt x="88366" y="225425"/>
                  </a:lnTo>
                  <a:lnTo>
                    <a:pt x="88506" y="225171"/>
                  </a:lnTo>
                  <a:close/>
                </a:path>
                <a:path w="396875" h="392430">
                  <a:moveTo>
                    <a:pt x="88544" y="222377"/>
                  </a:moveTo>
                  <a:lnTo>
                    <a:pt x="87960" y="222377"/>
                  </a:lnTo>
                  <a:lnTo>
                    <a:pt x="87896" y="222504"/>
                  </a:lnTo>
                  <a:lnTo>
                    <a:pt x="87503" y="222504"/>
                  </a:lnTo>
                  <a:lnTo>
                    <a:pt x="87553" y="222377"/>
                  </a:lnTo>
                  <a:lnTo>
                    <a:pt x="87414" y="222377"/>
                  </a:lnTo>
                  <a:lnTo>
                    <a:pt x="87312" y="222631"/>
                  </a:lnTo>
                  <a:lnTo>
                    <a:pt x="87452" y="222631"/>
                  </a:lnTo>
                  <a:lnTo>
                    <a:pt x="87337" y="222885"/>
                  </a:lnTo>
                  <a:lnTo>
                    <a:pt x="87718" y="222885"/>
                  </a:lnTo>
                  <a:lnTo>
                    <a:pt x="87833" y="222631"/>
                  </a:lnTo>
                  <a:lnTo>
                    <a:pt x="88430" y="222631"/>
                  </a:lnTo>
                  <a:lnTo>
                    <a:pt x="88544" y="222377"/>
                  </a:lnTo>
                  <a:close/>
                </a:path>
                <a:path w="396875" h="392430">
                  <a:moveTo>
                    <a:pt x="88607" y="222758"/>
                  </a:moveTo>
                  <a:lnTo>
                    <a:pt x="88379" y="222758"/>
                  </a:lnTo>
                  <a:lnTo>
                    <a:pt x="88328" y="222885"/>
                  </a:lnTo>
                  <a:lnTo>
                    <a:pt x="88557" y="222885"/>
                  </a:lnTo>
                  <a:lnTo>
                    <a:pt x="88607" y="222758"/>
                  </a:lnTo>
                  <a:close/>
                </a:path>
                <a:path w="396875" h="392430">
                  <a:moveTo>
                    <a:pt x="88785" y="224663"/>
                  </a:moveTo>
                  <a:lnTo>
                    <a:pt x="87807" y="224663"/>
                  </a:lnTo>
                  <a:lnTo>
                    <a:pt x="87757" y="224917"/>
                  </a:lnTo>
                  <a:lnTo>
                    <a:pt x="87439" y="224917"/>
                  </a:lnTo>
                  <a:lnTo>
                    <a:pt x="87553" y="224663"/>
                  </a:lnTo>
                  <a:lnTo>
                    <a:pt x="87198" y="224663"/>
                  </a:lnTo>
                  <a:lnTo>
                    <a:pt x="87007" y="224917"/>
                  </a:lnTo>
                  <a:lnTo>
                    <a:pt x="86969" y="225044"/>
                  </a:lnTo>
                  <a:lnTo>
                    <a:pt x="87388" y="225044"/>
                  </a:lnTo>
                  <a:lnTo>
                    <a:pt x="87337" y="225171"/>
                  </a:lnTo>
                  <a:lnTo>
                    <a:pt x="87706" y="225171"/>
                  </a:lnTo>
                  <a:lnTo>
                    <a:pt x="87731" y="225044"/>
                  </a:lnTo>
                  <a:lnTo>
                    <a:pt x="88582" y="225044"/>
                  </a:lnTo>
                  <a:lnTo>
                    <a:pt x="88785" y="224663"/>
                  </a:lnTo>
                  <a:close/>
                </a:path>
                <a:path w="396875" h="392430">
                  <a:moveTo>
                    <a:pt x="88925" y="224409"/>
                  </a:moveTo>
                  <a:lnTo>
                    <a:pt x="87858" y="224409"/>
                  </a:lnTo>
                  <a:lnTo>
                    <a:pt x="87833" y="224536"/>
                  </a:lnTo>
                  <a:lnTo>
                    <a:pt x="88861" y="224536"/>
                  </a:lnTo>
                  <a:lnTo>
                    <a:pt x="88925" y="224409"/>
                  </a:lnTo>
                  <a:close/>
                </a:path>
                <a:path w="396875" h="392430">
                  <a:moveTo>
                    <a:pt x="88938" y="222377"/>
                  </a:moveTo>
                  <a:lnTo>
                    <a:pt x="88760" y="222377"/>
                  </a:lnTo>
                  <a:lnTo>
                    <a:pt x="88709" y="222504"/>
                  </a:lnTo>
                  <a:lnTo>
                    <a:pt x="88493" y="222504"/>
                  </a:lnTo>
                  <a:lnTo>
                    <a:pt x="88430" y="222631"/>
                  </a:lnTo>
                  <a:lnTo>
                    <a:pt x="88658" y="222631"/>
                  </a:lnTo>
                  <a:lnTo>
                    <a:pt x="88607" y="222758"/>
                  </a:lnTo>
                  <a:lnTo>
                    <a:pt x="88785" y="222631"/>
                  </a:lnTo>
                  <a:lnTo>
                    <a:pt x="88861" y="222504"/>
                  </a:lnTo>
                  <a:lnTo>
                    <a:pt x="88938" y="222377"/>
                  </a:lnTo>
                  <a:close/>
                </a:path>
                <a:path w="396875" h="392430">
                  <a:moveTo>
                    <a:pt x="88976" y="221869"/>
                  </a:moveTo>
                  <a:lnTo>
                    <a:pt x="88760" y="221996"/>
                  </a:lnTo>
                  <a:lnTo>
                    <a:pt x="88658" y="222123"/>
                  </a:lnTo>
                  <a:lnTo>
                    <a:pt x="88544" y="222377"/>
                  </a:lnTo>
                  <a:lnTo>
                    <a:pt x="88760" y="222377"/>
                  </a:lnTo>
                  <a:lnTo>
                    <a:pt x="88874" y="222123"/>
                  </a:lnTo>
                  <a:lnTo>
                    <a:pt x="88976" y="221869"/>
                  </a:lnTo>
                  <a:close/>
                </a:path>
                <a:path w="396875" h="392430">
                  <a:moveTo>
                    <a:pt x="89204" y="229997"/>
                  </a:moveTo>
                  <a:lnTo>
                    <a:pt x="89039" y="229997"/>
                  </a:lnTo>
                  <a:lnTo>
                    <a:pt x="88988" y="230124"/>
                  </a:lnTo>
                  <a:lnTo>
                    <a:pt x="88074" y="230124"/>
                  </a:lnTo>
                  <a:lnTo>
                    <a:pt x="88011" y="230378"/>
                  </a:lnTo>
                  <a:lnTo>
                    <a:pt x="87884" y="230886"/>
                  </a:lnTo>
                  <a:lnTo>
                    <a:pt x="88671" y="230886"/>
                  </a:lnTo>
                  <a:lnTo>
                    <a:pt x="88887" y="230378"/>
                  </a:lnTo>
                  <a:lnTo>
                    <a:pt x="88938" y="230251"/>
                  </a:lnTo>
                  <a:lnTo>
                    <a:pt x="89128" y="230124"/>
                  </a:lnTo>
                  <a:lnTo>
                    <a:pt x="89204" y="229997"/>
                  </a:lnTo>
                  <a:close/>
                </a:path>
                <a:path w="396875" h="392430">
                  <a:moveTo>
                    <a:pt x="89204" y="224409"/>
                  </a:moveTo>
                  <a:lnTo>
                    <a:pt x="89001" y="224409"/>
                  </a:lnTo>
                  <a:lnTo>
                    <a:pt x="88938" y="224536"/>
                  </a:lnTo>
                  <a:lnTo>
                    <a:pt x="89204" y="224536"/>
                  </a:lnTo>
                  <a:lnTo>
                    <a:pt x="89204" y="224409"/>
                  </a:lnTo>
                  <a:close/>
                </a:path>
                <a:path w="396875" h="392430">
                  <a:moveTo>
                    <a:pt x="89217" y="224663"/>
                  </a:moveTo>
                  <a:lnTo>
                    <a:pt x="88874" y="224663"/>
                  </a:lnTo>
                  <a:lnTo>
                    <a:pt x="88760" y="224917"/>
                  </a:lnTo>
                  <a:lnTo>
                    <a:pt x="89217" y="224663"/>
                  </a:lnTo>
                  <a:close/>
                </a:path>
                <a:path w="396875" h="392430">
                  <a:moveTo>
                    <a:pt x="89306" y="229362"/>
                  </a:moveTo>
                  <a:lnTo>
                    <a:pt x="88252" y="229362"/>
                  </a:lnTo>
                  <a:lnTo>
                    <a:pt x="88176" y="229654"/>
                  </a:lnTo>
                  <a:lnTo>
                    <a:pt x="88099" y="229997"/>
                  </a:lnTo>
                  <a:lnTo>
                    <a:pt x="89039" y="229997"/>
                  </a:lnTo>
                  <a:lnTo>
                    <a:pt x="89192" y="229654"/>
                  </a:lnTo>
                  <a:lnTo>
                    <a:pt x="89306" y="229362"/>
                  </a:lnTo>
                  <a:close/>
                </a:path>
                <a:path w="396875" h="392430">
                  <a:moveTo>
                    <a:pt x="89369" y="227584"/>
                  </a:moveTo>
                  <a:lnTo>
                    <a:pt x="88633" y="227584"/>
                  </a:lnTo>
                  <a:lnTo>
                    <a:pt x="88569" y="227711"/>
                  </a:lnTo>
                  <a:lnTo>
                    <a:pt x="89166" y="227711"/>
                  </a:lnTo>
                  <a:lnTo>
                    <a:pt x="89369" y="227584"/>
                  </a:lnTo>
                  <a:close/>
                </a:path>
                <a:path w="396875" h="392430">
                  <a:moveTo>
                    <a:pt x="89509" y="224536"/>
                  </a:moveTo>
                  <a:lnTo>
                    <a:pt x="89204" y="224536"/>
                  </a:lnTo>
                  <a:lnTo>
                    <a:pt x="89217" y="224663"/>
                  </a:lnTo>
                  <a:lnTo>
                    <a:pt x="89496" y="224663"/>
                  </a:lnTo>
                  <a:lnTo>
                    <a:pt x="89509" y="224536"/>
                  </a:lnTo>
                  <a:close/>
                </a:path>
                <a:path w="396875" h="392430">
                  <a:moveTo>
                    <a:pt x="89611" y="229235"/>
                  </a:moveTo>
                  <a:lnTo>
                    <a:pt x="89357" y="229235"/>
                  </a:lnTo>
                  <a:lnTo>
                    <a:pt x="89306" y="229362"/>
                  </a:lnTo>
                  <a:lnTo>
                    <a:pt x="89547" y="229362"/>
                  </a:lnTo>
                  <a:lnTo>
                    <a:pt x="89611" y="229235"/>
                  </a:lnTo>
                  <a:close/>
                </a:path>
                <a:path w="396875" h="392430">
                  <a:moveTo>
                    <a:pt x="89623" y="223774"/>
                  </a:moveTo>
                  <a:lnTo>
                    <a:pt x="89179" y="223774"/>
                  </a:lnTo>
                  <a:lnTo>
                    <a:pt x="89204" y="224409"/>
                  </a:lnTo>
                  <a:lnTo>
                    <a:pt x="89535" y="224409"/>
                  </a:lnTo>
                  <a:lnTo>
                    <a:pt x="89623" y="223774"/>
                  </a:lnTo>
                  <a:close/>
                </a:path>
                <a:path w="396875" h="392430">
                  <a:moveTo>
                    <a:pt x="89700" y="223266"/>
                  </a:moveTo>
                  <a:lnTo>
                    <a:pt x="89408" y="223266"/>
                  </a:lnTo>
                  <a:lnTo>
                    <a:pt x="89052" y="223647"/>
                  </a:lnTo>
                  <a:lnTo>
                    <a:pt x="88658" y="223647"/>
                  </a:lnTo>
                  <a:lnTo>
                    <a:pt x="88773" y="223266"/>
                  </a:lnTo>
                  <a:lnTo>
                    <a:pt x="89103" y="223266"/>
                  </a:lnTo>
                  <a:lnTo>
                    <a:pt x="89408" y="223266"/>
                  </a:lnTo>
                  <a:lnTo>
                    <a:pt x="89522" y="223139"/>
                  </a:lnTo>
                  <a:lnTo>
                    <a:pt x="89103" y="223139"/>
                  </a:lnTo>
                  <a:lnTo>
                    <a:pt x="88519" y="223139"/>
                  </a:lnTo>
                  <a:lnTo>
                    <a:pt x="88442" y="223266"/>
                  </a:lnTo>
                  <a:lnTo>
                    <a:pt x="88658" y="223266"/>
                  </a:lnTo>
                  <a:lnTo>
                    <a:pt x="88455" y="223647"/>
                  </a:lnTo>
                  <a:lnTo>
                    <a:pt x="88226" y="223647"/>
                  </a:lnTo>
                  <a:lnTo>
                    <a:pt x="88150" y="223774"/>
                  </a:lnTo>
                  <a:lnTo>
                    <a:pt x="87934" y="223774"/>
                  </a:lnTo>
                  <a:lnTo>
                    <a:pt x="87998" y="223647"/>
                  </a:lnTo>
                  <a:lnTo>
                    <a:pt x="87363" y="223647"/>
                  </a:lnTo>
                  <a:lnTo>
                    <a:pt x="87299" y="223774"/>
                  </a:lnTo>
                  <a:lnTo>
                    <a:pt x="86372" y="223774"/>
                  </a:lnTo>
                  <a:lnTo>
                    <a:pt x="86385" y="223647"/>
                  </a:lnTo>
                  <a:lnTo>
                    <a:pt x="86207" y="223647"/>
                  </a:lnTo>
                  <a:lnTo>
                    <a:pt x="86093" y="223901"/>
                  </a:lnTo>
                  <a:lnTo>
                    <a:pt x="86347" y="223901"/>
                  </a:lnTo>
                  <a:lnTo>
                    <a:pt x="86258" y="224409"/>
                  </a:lnTo>
                  <a:lnTo>
                    <a:pt x="87007" y="224409"/>
                  </a:lnTo>
                  <a:lnTo>
                    <a:pt x="87236" y="223901"/>
                  </a:lnTo>
                  <a:lnTo>
                    <a:pt x="87871" y="223901"/>
                  </a:lnTo>
                  <a:lnTo>
                    <a:pt x="87718" y="224282"/>
                  </a:lnTo>
                  <a:lnTo>
                    <a:pt x="87668" y="224409"/>
                  </a:lnTo>
                  <a:lnTo>
                    <a:pt x="87858" y="224409"/>
                  </a:lnTo>
                  <a:lnTo>
                    <a:pt x="87896" y="224282"/>
                  </a:lnTo>
                  <a:lnTo>
                    <a:pt x="88087" y="223901"/>
                  </a:lnTo>
                  <a:lnTo>
                    <a:pt x="88341" y="223901"/>
                  </a:lnTo>
                  <a:lnTo>
                    <a:pt x="88315" y="224282"/>
                  </a:lnTo>
                  <a:lnTo>
                    <a:pt x="88468" y="224053"/>
                  </a:lnTo>
                  <a:lnTo>
                    <a:pt x="88430" y="224218"/>
                  </a:lnTo>
                  <a:lnTo>
                    <a:pt x="88582" y="223901"/>
                  </a:lnTo>
                  <a:lnTo>
                    <a:pt x="89128" y="223901"/>
                  </a:lnTo>
                  <a:lnTo>
                    <a:pt x="89115" y="223647"/>
                  </a:lnTo>
                  <a:lnTo>
                    <a:pt x="89649" y="223647"/>
                  </a:lnTo>
                  <a:lnTo>
                    <a:pt x="89700" y="223266"/>
                  </a:lnTo>
                  <a:close/>
                </a:path>
                <a:path w="396875" h="392430">
                  <a:moveTo>
                    <a:pt x="89738" y="223012"/>
                  </a:moveTo>
                  <a:lnTo>
                    <a:pt x="89522" y="223139"/>
                  </a:lnTo>
                  <a:lnTo>
                    <a:pt x="89725" y="223139"/>
                  </a:lnTo>
                  <a:lnTo>
                    <a:pt x="89738" y="223012"/>
                  </a:lnTo>
                  <a:close/>
                </a:path>
                <a:path w="396875" h="392430">
                  <a:moveTo>
                    <a:pt x="89763" y="222885"/>
                  </a:moveTo>
                  <a:lnTo>
                    <a:pt x="88658" y="222885"/>
                  </a:lnTo>
                  <a:lnTo>
                    <a:pt x="88582" y="223012"/>
                  </a:lnTo>
                  <a:lnTo>
                    <a:pt x="89636" y="223012"/>
                  </a:lnTo>
                  <a:lnTo>
                    <a:pt x="89763" y="222885"/>
                  </a:lnTo>
                  <a:close/>
                </a:path>
                <a:path w="396875" h="392430">
                  <a:moveTo>
                    <a:pt x="89992" y="227711"/>
                  </a:moveTo>
                  <a:lnTo>
                    <a:pt x="89166" y="227711"/>
                  </a:lnTo>
                  <a:lnTo>
                    <a:pt x="88557" y="228092"/>
                  </a:lnTo>
                  <a:lnTo>
                    <a:pt x="89839" y="228092"/>
                  </a:lnTo>
                  <a:lnTo>
                    <a:pt x="89941" y="227838"/>
                  </a:lnTo>
                  <a:lnTo>
                    <a:pt x="89992" y="227711"/>
                  </a:lnTo>
                  <a:close/>
                </a:path>
                <a:path w="396875" h="392430">
                  <a:moveTo>
                    <a:pt x="90004" y="229362"/>
                  </a:moveTo>
                  <a:lnTo>
                    <a:pt x="89547" y="229362"/>
                  </a:lnTo>
                  <a:lnTo>
                    <a:pt x="89204" y="229997"/>
                  </a:lnTo>
                  <a:lnTo>
                    <a:pt x="89662" y="229997"/>
                  </a:lnTo>
                  <a:lnTo>
                    <a:pt x="90004" y="229362"/>
                  </a:lnTo>
                  <a:close/>
                </a:path>
                <a:path w="396875" h="392430">
                  <a:moveTo>
                    <a:pt x="90157" y="338378"/>
                  </a:moveTo>
                  <a:lnTo>
                    <a:pt x="89890" y="337223"/>
                  </a:lnTo>
                  <a:lnTo>
                    <a:pt x="89814" y="338035"/>
                  </a:lnTo>
                  <a:lnTo>
                    <a:pt x="90004" y="338442"/>
                  </a:lnTo>
                  <a:lnTo>
                    <a:pt x="90030" y="338175"/>
                  </a:lnTo>
                  <a:lnTo>
                    <a:pt x="90081" y="338328"/>
                  </a:lnTo>
                  <a:close/>
                </a:path>
                <a:path w="396875" h="392430">
                  <a:moveTo>
                    <a:pt x="90233" y="228092"/>
                  </a:moveTo>
                  <a:lnTo>
                    <a:pt x="89839" y="228092"/>
                  </a:lnTo>
                  <a:lnTo>
                    <a:pt x="89789" y="228219"/>
                  </a:lnTo>
                  <a:lnTo>
                    <a:pt x="90157" y="228219"/>
                  </a:lnTo>
                  <a:lnTo>
                    <a:pt x="90233" y="228092"/>
                  </a:lnTo>
                  <a:close/>
                </a:path>
                <a:path w="396875" h="392430">
                  <a:moveTo>
                    <a:pt x="90474" y="225171"/>
                  </a:moveTo>
                  <a:lnTo>
                    <a:pt x="89420" y="225171"/>
                  </a:lnTo>
                  <a:lnTo>
                    <a:pt x="89382" y="225425"/>
                  </a:lnTo>
                  <a:lnTo>
                    <a:pt x="90398" y="225425"/>
                  </a:lnTo>
                  <a:lnTo>
                    <a:pt x="90474" y="225171"/>
                  </a:lnTo>
                  <a:close/>
                </a:path>
                <a:path w="396875" h="392430">
                  <a:moveTo>
                    <a:pt x="90627" y="227584"/>
                  </a:moveTo>
                  <a:lnTo>
                    <a:pt x="90436" y="227711"/>
                  </a:lnTo>
                  <a:lnTo>
                    <a:pt x="90233" y="228092"/>
                  </a:lnTo>
                  <a:lnTo>
                    <a:pt x="90500" y="228092"/>
                  </a:lnTo>
                  <a:lnTo>
                    <a:pt x="90627" y="227584"/>
                  </a:lnTo>
                  <a:close/>
                </a:path>
                <a:path w="396875" h="392430">
                  <a:moveTo>
                    <a:pt x="90881" y="229235"/>
                  </a:moveTo>
                  <a:lnTo>
                    <a:pt x="90081" y="229235"/>
                  </a:lnTo>
                  <a:lnTo>
                    <a:pt x="90004" y="229362"/>
                  </a:lnTo>
                  <a:lnTo>
                    <a:pt x="90830" y="229362"/>
                  </a:lnTo>
                  <a:lnTo>
                    <a:pt x="90881" y="229235"/>
                  </a:lnTo>
                  <a:close/>
                </a:path>
                <a:path w="396875" h="392430">
                  <a:moveTo>
                    <a:pt x="90893" y="224409"/>
                  </a:moveTo>
                  <a:lnTo>
                    <a:pt x="89535" y="224409"/>
                  </a:lnTo>
                  <a:lnTo>
                    <a:pt x="89509" y="224536"/>
                  </a:lnTo>
                  <a:lnTo>
                    <a:pt x="90690" y="224536"/>
                  </a:lnTo>
                  <a:lnTo>
                    <a:pt x="90893" y="224409"/>
                  </a:lnTo>
                  <a:close/>
                </a:path>
                <a:path w="396875" h="392430">
                  <a:moveTo>
                    <a:pt x="90982" y="228219"/>
                  </a:moveTo>
                  <a:lnTo>
                    <a:pt x="90754" y="228219"/>
                  </a:lnTo>
                  <a:lnTo>
                    <a:pt x="90805" y="228092"/>
                  </a:lnTo>
                  <a:lnTo>
                    <a:pt x="90500" y="228092"/>
                  </a:lnTo>
                  <a:lnTo>
                    <a:pt x="90436" y="228346"/>
                  </a:lnTo>
                  <a:lnTo>
                    <a:pt x="90093" y="228346"/>
                  </a:lnTo>
                  <a:lnTo>
                    <a:pt x="90017" y="228473"/>
                  </a:lnTo>
                  <a:lnTo>
                    <a:pt x="89954" y="228600"/>
                  </a:lnTo>
                  <a:lnTo>
                    <a:pt x="89623" y="228600"/>
                  </a:lnTo>
                  <a:lnTo>
                    <a:pt x="89674" y="228473"/>
                  </a:lnTo>
                  <a:lnTo>
                    <a:pt x="90017" y="228473"/>
                  </a:lnTo>
                  <a:lnTo>
                    <a:pt x="90017" y="228346"/>
                  </a:lnTo>
                  <a:lnTo>
                    <a:pt x="89738" y="228346"/>
                  </a:lnTo>
                  <a:lnTo>
                    <a:pt x="89789" y="228219"/>
                  </a:lnTo>
                  <a:lnTo>
                    <a:pt x="88519" y="228219"/>
                  </a:lnTo>
                  <a:lnTo>
                    <a:pt x="88493" y="228346"/>
                  </a:lnTo>
                  <a:lnTo>
                    <a:pt x="88252" y="228346"/>
                  </a:lnTo>
                  <a:lnTo>
                    <a:pt x="88506" y="227838"/>
                  </a:lnTo>
                  <a:lnTo>
                    <a:pt x="88569" y="227711"/>
                  </a:lnTo>
                  <a:lnTo>
                    <a:pt x="80772" y="227711"/>
                  </a:lnTo>
                  <a:lnTo>
                    <a:pt x="80746" y="227838"/>
                  </a:lnTo>
                  <a:lnTo>
                    <a:pt x="80137" y="228092"/>
                  </a:lnTo>
                  <a:lnTo>
                    <a:pt x="80124" y="228346"/>
                  </a:lnTo>
                  <a:lnTo>
                    <a:pt x="80098" y="228473"/>
                  </a:lnTo>
                  <a:lnTo>
                    <a:pt x="80086" y="228600"/>
                  </a:lnTo>
                  <a:lnTo>
                    <a:pt x="79425" y="228600"/>
                  </a:lnTo>
                  <a:lnTo>
                    <a:pt x="79451" y="228473"/>
                  </a:lnTo>
                  <a:lnTo>
                    <a:pt x="80098" y="228473"/>
                  </a:lnTo>
                  <a:lnTo>
                    <a:pt x="80098" y="228346"/>
                  </a:lnTo>
                  <a:lnTo>
                    <a:pt x="79476" y="228346"/>
                  </a:lnTo>
                  <a:lnTo>
                    <a:pt x="79552" y="227838"/>
                  </a:lnTo>
                  <a:lnTo>
                    <a:pt x="79578" y="227711"/>
                  </a:lnTo>
                  <a:lnTo>
                    <a:pt x="36525" y="227711"/>
                  </a:lnTo>
                  <a:lnTo>
                    <a:pt x="36499" y="227838"/>
                  </a:lnTo>
                  <a:lnTo>
                    <a:pt x="36461" y="227711"/>
                  </a:lnTo>
                  <a:lnTo>
                    <a:pt x="36169" y="227711"/>
                  </a:lnTo>
                  <a:lnTo>
                    <a:pt x="35966" y="228092"/>
                  </a:lnTo>
                  <a:lnTo>
                    <a:pt x="35902" y="228219"/>
                  </a:lnTo>
                  <a:lnTo>
                    <a:pt x="35801" y="228473"/>
                  </a:lnTo>
                  <a:lnTo>
                    <a:pt x="35788" y="228346"/>
                  </a:lnTo>
                  <a:lnTo>
                    <a:pt x="35674" y="228219"/>
                  </a:lnTo>
                  <a:lnTo>
                    <a:pt x="12090" y="228219"/>
                  </a:lnTo>
                  <a:lnTo>
                    <a:pt x="12077" y="228346"/>
                  </a:lnTo>
                  <a:lnTo>
                    <a:pt x="12065" y="228473"/>
                  </a:lnTo>
                  <a:lnTo>
                    <a:pt x="12014" y="229108"/>
                  </a:lnTo>
                  <a:lnTo>
                    <a:pt x="11899" y="228600"/>
                  </a:lnTo>
                  <a:lnTo>
                    <a:pt x="11874" y="228473"/>
                  </a:lnTo>
                  <a:lnTo>
                    <a:pt x="12065" y="228473"/>
                  </a:lnTo>
                  <a:lnTo>
                    <a:pt x="12065" y="228346"/>
                  </a:lnTo>
                  <a:lnTo>
                    <a:pt x="11861" y="228346"/>
                  </a:lnTo>
                  <a:lnTo>
                    <a:pt x="11849" y="228219"/>
                  </a:lnTo>
                  <a:lnTo>
                    <a:pt x="11036" y="228219"/>
                  </a:lnTo>
                  <a:lnTo>
                    <a:pt x="10515" y="228219"/>
                  </a:lnTo>
                  <a:lnTo>
                    <a:pt x="10502" y="228346"/>
                  </a:lnTo>
                  <a:lnTo>
                    <a:pt x="10388" y="229235"/>
                  </a:lnTo>
                  <a:lnTo>
                    <a:pt x="79324" y="229235"/>
                  </a:lnTo>
                  <a:lnTo>
                    <a:pt x="79349" y="229108"/>
                  </a:lnTo>
                  <a:lnTo>
                    <a:pt x="79413" y="228727"/>
                  </a:lnTo>
                  <a:lnTo>
                    <a:pt x="80060" y="228727"/>
                  </a:lnTo>
                  <a:lnTo>
                    <a:pt x="79997" y="229235"/>
                  </a:lnTo>
                  <a:lnTo>
                    <a:pt x="87960" y="229235"/>
                  </a:lnTo>
                  <a:lnTo>
                    <a:pt x="88239" y="228727"/>
                  </a:lnTo>
                  <a:lnTo>
                    <a:pt x="88188" y="228473"/>
                  </a:lnTo>
                  <a:lnTo>
                    <a:pt x="88455" y="228473"/>
                  </a:lnTo>
                  <a:lnTo>
                    <a:pt x="88430" y="228600"/>
                  </a:lnTo>
                  <a:lnTo>
                    <a:pt x="88239" y="228727"/>
                  </a:lnTo>
                  <a:lnTo>
                    <a:pt x="88404" y="228727"/>
                  </a:lnTo>
                  <a:lnTo>
                    <a:pt x="88277" y="229235"/>
                  </a:lnTo>
                  <a:lnTo>
                    <a:pt x="89357" y="229235"/>
                  </a:lnTo>
                  <a:lnTo>
                    <a:pt x="89471" y="228981"/>
                  </a:lnTo>
                  <a:lnTo>
                    <a:pt x="89573" y="228727"/>
                  </a:lnTo>
                  <a:lnTo>
                    <a:pt x="89877" y="228727"/>
                  </a:lnTo>
                  <a:lnTo>
                    <a:pt x="89750" y="228981"/>
                  </a:lnTo>
                  <a:lnTo>
                    <a:pt x="89674" y="229108"/>
                  </a:lnTo>
                  <a:lnTo>
                    <a:pt x="89611" y="229235"/>
                  </a:lnTo>
                  <a:lnTo>
                    <a:pt x="90081" y="229235"/>
                  </a:lnTo>
                  <a:lnTo>
                    <a:pt x="90360" y="228727"/>
                  </a:lnTo>
                  <a:lnTo>
                    <a:pt x="90728" y="228727"/>
                  </a:lnTo>
                  <a:lnTo>
                    <a:pt x="90792" y="228600"/>
                  </a:lnTo>
                  <a:lnTo>
                    <a:pt x="90385" y="228600"/>
                  </a:lnTo>
                  <a:lnTo>
                    <a:pt x="90411" y="228473"/>
                  </a:lnTo>
                  <a:lnTo>
                    <a:pt x="90855" y="228473"/>
                  </a:lnTo>
                  <a:lnTo>
                    <a:pt x="90982" y="228219"/>
                  </a:lnTo>
                  <a:close/>
                </a:path>
                <a:path w="396875" h="392430">
                  <a:moveTo>
                    <a:pt x="91325" y="224536"/>
                  </a:moveTo>
                  <a:lnTo>
                    <a:pt x="90690" y="224536"/>
                  </a:lnTo>
                  <a:lnTo>
                    <a:pt x="90639" y="224663"/>
                  </a:lnTo>
                  <a:lnTo>
                    <a:pt x="91274" y="224663"/>
                  </a:lnTo>
                  <a:lnTo>
                    <a:pt x="91325" y="224536"/>
                  </a:lnTo>
                  <a:close/>
                </a:path>
                <a:path w="396875" h="392430">
                  <a:moveTo>
                    <a:pt x="91528" y="224028"/>
                  </a:moveTo>
                  <a:lnTo>
                    <a:pt x="91109" y="224282"/>
                  </a:lnTo>
                  <a:lnTo>
                    <a:pt x="90893" y="224409"/>
                  </a:lnTo>
                  <a:lnTo>
                    <a:pt x="91376" y="224409"/>
                  </a:lnTo>
                  <a:lnTo>
                    <a:pt x="91427" y="224282"/>
                  </a:lnTo>
                  <a:lnTo>
                    <a:pt x="91528" y="224028"/>
                  </a:lnTo>
                  <a:close/>
                </a:path>
                <a:path w="396875" h="392430">
                  <a:moveTo>
                    <a:pt x="91808" y="224917"/>
                  </a:moveTo>
                  <a:lnTo>
                    <a:pt x="91567" y="225044"/>
                  </a:lnTo>
                  <a:lnTo>
                    <a:pt x="91440" y="225171"/>
                  </a:lnTo>
                  <a:lnTo>
                    <a:pt x="91300" y="225298"/>
                  </a:lnTo>
                  <a:lnTo>
                    <a:pt x="91236" y="225171"/>
                  </a:lnTo>
                  <a:lnTo>
                    <a:pt x="91059" y="225171"/>
                  </a:lnTo>
                  <a:lnTo>
                    <a:pt x="90957" y="225425"/>
                  </a:lnTo>
                  <a:lnTo>
                    <a:pt x="91173" y="225425"/>
                  </a:lnTo>
                  <a:lnTo>
                    <a:pt x="91389" y="225425"/>
                  </a:lnTo>
                  <a:lnTo>
                    <a:pt x="91528" y="225425"/>
                  </a:lnTo>
                  <a:lnTo>
                    <a:pt x="91668" y="225171"/>
                  </a:lnTo>
                  <a:lnTo>
                    <a:pt x="91744" y="225044"/>
                  </a:lnTo>
                  <a:lnTo>
                    <a:pt x="91808" y="224917"/>
                  </a:lnTo>
                  <a:close/>
                </a:path>
                <a:path w="396875" h="392430">
                  <a:moveTo>
                    <a:pt x="91960" y="224663"/>
                  </a:moveTo>
                  <a:lnTo>
                    <a:pt x="91274" y="224663"/>
                  </a:lnTo>
                  <a:lnTo>
                    <a:pt x="91160" y="224917"/>
                  </a:lnTo>
                  <a:lnTo>
                    <a:pt x="90563" y="224917"/>
                  </a:lnTo>
                  <a:lnTo>
                    <a:pt x="90639" y="224663"/>
                  </a:lnTo>
                  <a:lnTo>
                    <a:pt x="89496" y="224663"/>
                  </a:lnTo>
                  <a:lnTo>
                    <a:pt x="89458" y="224917"/>
                  </a:lnTo>
                  <a:lnTo>
                    <a:pt x="88874" y="224917"/>
                  </a:lnTo>
                  <a:lnTo>
                    <a:pt x="88582" y="225044"/>
                  </a:lnTo>
                  <a:lnTo>
                    <a:pt x="88506" y="225171"/>
                  </a:lnTo>
                  <a:lnTo>
                    <a:pt x="89420" y="225171"/>
                  </a:lnTo>
                  <a:lnTo>
                    <a:pt x="89433" y="225044"/>
                  </a:lnTo>
                  <a:lnTo>
                    <a:pt x="90512" y="225044"/>
                  </a:lnTo>
                  <a:lnTo>
                    <a:pt x="90474" y="225171"/>
                  </a:lnTo>
                  <a:lnTo>
                    <a:pt x="91059" y="225171"/>
                  </a:lnTo>
                  <a:lnTo>
                    <a:pt x="91109" y="225044"/>
                  </a:lnTo>
                  <a:lnTo>
                    <a:pt x="91567" y="225044"/>
                  </a:lnTo>
                  <a:lnTo>
                    <a:pt x="91960" y="224663"/>
                  </a:lnTo>
                  <a:close/>
                </a:path>
                <a:path w="396875" h="392430">
                  <a:moveTo>
                    <a:pt x="91973" y="224409"/>
                  </a:moveTo>
                  <a:lnTo>
                    <a:pt x="91376" y="224409"/>
                  </a:lnTo>
                  <a:lnTo>
                    <a:pt x="91325" y="224536"/>
                  </a:lnTo>
                  <a:lnTo>
                    <a:pt x="91935" y="224536"/>
                  </a:lnTo>
                  <a:lnTo>
                    <a:pt x="91973" y="224409"/>
                  </a:lnTo>
                  <a:close/>
                </a:path>
                <a:path w="396875" h="392430">
                  <a:moveTo>
                    <a:pt x="92100" y="224536"/>
                  </a:moveTo>
                  <a:lnTo>
                    <a:pt x="91935" y="224536"/>
                  </a:lnTo>
                  <a:lnTo>
                    <a:pt x="91884" y="224663"/>
                  </a:lnTo>
                  <a:lnTo>
                    <a:pt x="92100" y="224536"/>
                  </a:lnTo>
                  <a:close/>
                </a:path>
                <a:path w="396875" h="392430">
                  <a:moveTo>
                    <a:pt x="92290" y="229997"/>
                  </a:moveTo>
                  <a:lnTo>
                    <a:pt x="92036" y="229997"/>
                  </a:lnTo>
                  <a:lnTo>
                    <a:pt x="91986" y="230124"/>
                  </a:lnTo>
                  <a:lnTo>
                    <a:pt x="90551" y="230124"/>
                  </a:lnTo>
                  <a:lnTo>
                    <a:pt x="90601" y="229997"/>
                  </a:lnTo>
                  <a:lnTo>
                    <a:pt x="90500" y="230251"/>
                  </a:lnTo>
                  <a:lnTo>
                    <a:pt x="90462" y="230378"/>
                  </a:lnTo>
                  <a:lnTo>
                    <a:pt x="89535" y="230251"/>
                  </a:lnTo>
                  <a:lnTo>
                    <a:pt x="90500" y="230251"/>
                  </a:lnTo>
                  <a:lnTo>
                    <a:pt x="90500" y="229997"/>
                  </a:lnTo>
                  <a:lnTo>
                    <a:pt x="89662" y="229997"/>
                  </a:lnTo>
                  <a:lnTo>
                    <a:pt x="89598" y="230124"/>
                  </a:lnTo>
                  <a:lnTo>
                    <a:pt x="89128" y="230124"/>
                  </a:lnTo>
                  <a:lnTo>
                    <a:pt x="88785" y="230759"/>
                  </a:lnTo>
                  <a:lnTo>
                    <a:pt x="88722" y="230886"/>
                  </a:lnTo>
                  <a:lnTo>
                    <a:pt x="91681" y="230886"/>
                  </a:lnTo>
                  <a:lnTo>
                    <a:pt x="91630" y="231013"/>
                  </a:lnTo>
                  <a:lnTo>
                    <a:pt x="91846" y="230886"/>
                  </a:lnTo>
                  <a:lnTo>
                    <a:pt x="91935" y="230759"/>
                  </a:lnTo>
                  <a:lnTo>
                    <a:pt x="91732" y="230759"/>
                  </a:lnTo>
                  <a:lnTo>
                    <a:pt x="91884" y="230378"/>
                  </a:lnTo>
                  <a:lnTo>
                    <a:pt x="91935" y="230251"/>
                  </a:lnTo>
                  <a:lnTo>
                    <a:pt x="92176" y="230251"/>
                  </a:lnTo>
                  <a:lnTo>
                    <a:pt x="92290" y="229997"/>
                  </a:lnTo>
                  <a:close/>
                </a:path>
                <a:path w="396875" h="392430">
                  <a:moveTo>
                    <a:pt x="92290" y="229362"/>
                  </a:moveTo>
                  <a:lnTo>
                    <a:pt x="90830" y="229362"/>
                  </a:lnTo>
                  <a:lnTo>
                    <a:pt x="90601" y="229997"/>
                  </a:lnTo>
                  <a:lnTo>
                    <a:pt x="92036" y="229997"/>
                  </a:lnTo>
                  <a:lnTo>
                    <a:pt x="92176" y="229654"/>
                  </a:lnTo>
                  <a:lnTo>
                    <a:pt x="92290" y="229362"/>
                  </a:lnTo>
                  <a:close/>
                </a:path>
                <a:path w="396875" h="392430">
                  <a:moveTo>
                    <a:pt x="92519" y="230759"/>
                  </a:moveTo>
                  <a:lnTo>
                    <a:pt x="91935" y="230759"/>
                  </a:lnTo>
                  <a:lnTo>
                    <a:pt x="91821" y="231013"/>
                  </a:lnTo>
                  <a:lnTo>
                    <a:pt x="92468" y="231013"/>
                  </a:lnTo>
                  <a:lnTo>
                    <a:pt x="92519" y="230759"/>
                  </a:lnTo>
                  <a:close/>
                </a:path>
                <a:path w="396875" h="392430">
                  <a:moveTo>
                    <a:pt x="92583" y="223266"/>
                  </a:moveTo>
                  <a:lnTo>
                    <a:pt x="92367" y="223266"/>
                  </a:lnTo>
                  <a:lnTo>
                    <a:pt x="92329" y="223393"/>
                  </a:lnTo>
                  <a:lnTo>
                    <a:pt x="92240" y="223647"/>
                  </a:lnTo>
                  <a:lnTo>
                    <a:pt x="92570" y="223647"/>
                  </a:lnTo>
                  <a:lnTo>
                    <a:pt x="92583" y="223266"/>
                  </a:lnTo>
                  <a:close/>
                </a:path>
                <a:path w="396875" h="392430">
                  <a:moveTo>
                    <a:pt x="92583" y="223012"/>
                  </a:moveTo>
                  <a:lnTo>
                    <a:pt x="92417" y="223139"/>
                  </a:lnTo>
                  <a:lnTo>
                    <a:pt x="92583" y="223139"/>
                  </a:lnTo>
                  <a:lnTo>
                    <a:pt x="92583" y="223012"/>
                  </a:lnTo>
                  <a:close/>
                </a:path>
                <a:path w="396875" h="392430">
                  <a:moveTo>
                    <a:pt x="92659" y="343408"/>
                  </a:moveTo>
                  <a:lnTo>
                    <a:pt x="92583" y="343154"/>
                  </a:lnTo>
                  <a:lnTo>
                    <a:pt x="92214" y="343154"/>
                  </a:lnTo>
                  <a:lnTo>
                    <a:pt x="92227" y="343408"/>
                  </a:lnTo>
                  <a:lnTo>
                    <a:pt x="92659" y="343408"/>
                  </a:lnTo>
                  <a:close/>
                </a:path>
                <a:path w="396875" h="392430">
                  <a:moveTo>
                    <a:pt x="92659" y="225171"/>
                  </a:moveTo>
                  <a:lnTo>
                    <a:pt x="91821" y="225171"/>
                  </a:lnTo>
                  <a:lnTo>
                    <a:pt x="91821" y="225425"/>
                  </a:lnTo>
                  <a:lnTo>
                    <a:pt x="92544" y="225425"/>
                  </a:lnTo>
                  <a:lnTo>
                    <a:pt x="92659" y="225171"/>
                  </a:lnTo>
                  <a:close/>
                </a:path>
                <a:path w="396875" h="392430">
                  <a:moveTo>
                    <a:pt x="92976" y="224409"/>
                  </a:moveTo>
                  <a:lnTo>
                    <a:pt x="92202" y="224409"/>
                  </a:lnTo>
                  <a:lnTo>
                    <a:pt x="92100" y="224536"/>
                  </a:lnTo>
                  <a:lnTo>
                    <a:pt x="92925" y="224536"/>
                  </a:lnTo>
                  <a:lnTo>
                    <a:pt x="92976" y="224409"/>
                  </a:lnTo>
                  <a:close/>
                </a:path>
                <a:path w="396875" h="392430">
                  <a:moveTo>
                    <a:pt x="93179" y="225171"/>
                  </a:moveTo>
                  <a:lnTo>
                    <a:pt x="93167" y="224917"/>
                  </a:lnTo>
                  <a:lnTo>
                    <a:pt x="92760" y="224917"/>
                  </a:lnTo>
                  <a:lnTo>
                    <a:pt x="92875" y="224663"/>
                  </a:lnTo>
                  <a:lnTo>
                    <a:pt x="92011" y="224663"/>
                  </a:lnTo>
                  <a:lnTo>
                    <a:pt x="91833" y="224917"/>
                  </a:lnTo>
                  <a:lnTo>
                    <a:pt x="91821" y="225044"/>
                  </a:lnTo>
                  <a:lnTo>
                    <a:pt x="92710" y="225044"/>
                  </a:lnTo>
                  <a:lnTo>
                    <a:pt x="92659" y="225171"/>
                  </a:lnTo>
                  <a:lnTo>
                    <a:pt x="93179" y="225171"/>
                  </a:lnTo>
                  <a:close/>
                </a:path>
                <a:path w="396875" h="392430">
                  <a:moveTo>
                    <a:pt x="93218" y="228981"/>
                  </a:moveTo>
                  <a:lnTo>
                    <a:pt x="92875" y="228981"/>
                  </a:lnTo>
                  <a:lnTo>
                    <a:pt x="92824" y="229235"/>
                  </a:lnTo>
                  <a:lnTo>
                    <a:pt x="93027" y="229235"/>
                  </a:lnTo>
                  <a:lnTo>
                    <a:pt x="93129" y="229108"/>
                  </a:lnTo>
                  <a:lnTo>
                    <a:pt x="93218" y="228981"/>
                  </a:lnTo>
                  <a:close/>
                </a:path>
                <a:path w="396875" h="392430">
                  <a:moveTo>
                    <a:pt x="93294" y="225425"/>
                  </a:moveTo>
                  <a:lnTo>
                    <a:pt x="93230" y="225171"/>
                  </a:lnTo>
                  <a:lnTo>
                    <a:pt x="93091" y="225425"/>
                  </a:lnTo>
                  <a:lnTo>
                    <a:pt x="93294" y="225425"/>
                  </a:lnTo>
                  <a:close/>
                </a:path>
                <a:path w="396875" h="392430">
                  <a:moveTo>
                    <a:pt x="93357" y="226568"/>
                  </a:moveTo>
                  <a:lnTo>
                    <a:pt x="93116" y="226568"/>
                  </a:lnTo>
                  <a:lnTo>
                    <a:pt x="93052" y="226949"/>
                  </a:lnTo>
                  <a:lnTo>
                    <a:pt x="93230" y="226822"/>
                  </a:lnTo>
                  <a:lnTo>
                    <a:pt x="93357" y="226568"/>
                  </a:lnTo>
                  <a:close/>
                </a:path>
                <a:path w="396875" h="392430">
                  <a:moveTo>
                    <a:pt x="93383" y="224663"/>
                  </a:moveTo>
                  <a:lnTo>
                    <a:pt x="93192" y="224663"/>
                  </a:lnTo>
                  <a:lnTo>
                    <a:pt x="93256" y="224536"/>
                  </a:lnTo>
                  <a:lnTo>
                    <a:pt x="92925" y="224536"/>
                  </a:lnTo>
                  <a:lnTo>
                    <a:pt x="92875" y="224663"/>
                  </a:lnTo>
                  <a:lnTo>
                    <a:pt x="93103" y="224663"/>
                  </a:lnTo>
                  <a:lnTo>
                    <a:pt x="93167" y="224917"/>
                  </a:lnTo>
                  <a:lnTo>
                    <a:pt x="93383" y="224663"/>
                  </a:lnTo>
                  <a:close/>
                </a:path>
                <a:path w="396875" h="392430">
                  <a:moveTo>
                    <a:pt x="93408" y="337185"/>
                  </a:moveTo>
                  <a:lnTo>
                    <a:pt x="93179" y="337693"/>
                  </a:lnTo>
                  <a:lnTo>
                    <a:pt x="92925" y="337693"/>
                  </a:lnTo>
                  <a:lnTo>
                    <a:pt x="93408" y="337985"/>
                  </a:lnTo>
                  <a:lnTo>
                    <a:pt x="93408" y="337185"/>
                  </a:lnTo>
                  <a:close/>
                </a:path>
                <a:path w="396875" h="392430">
                  <a:moveTo>
                    <a:pt x="93472" y="335788"/>
                  </a:moveTo>
                  <a:lnTo>
                    <a:pt x="92976" y="334899"/>
                  </a:lnTo>
                  <a:lnTo>
                    <a:pt x="93205" y="336169"/>
                  </a:lnTo>
                  <a:lnTo>
                    <a:pt x="93027" y="336169"/>
                  </a:lnTo>
                  <a:lnTo>
                    <a:pt x="92748" y="336677"/>
                  </a:lnTo>
                  <a:lnTo>
                    <a:pt x="92684" y="336169"/>
                  </a:lnTo>
                  <a:lnTo>
                    <a:pt x="91757" y="336169"/>
                  </a:lnTo>
                  <a:lnTo>
                    <a:pt x="91655" y="335216"/>
                  </a:lnTo>
                  <a:lnTo>
                    <a:pt x="91617" y="336169"/>
                  </a:lnTo>
                  <a:lnTo>
                    <a:pt x="90614" y="336169"/>
                  </a:lnTo>
                  <a:lnTo>
                    <a:pt x="90538" y="336562"/>
                  </a:lnTo>
                  <a:lnTo>
                    <a:pt x="90385" y="336169"/>
                  </a:lnTo>
                  <a:lnTo>
                    <a:pt x="89585" y="336169"/>
                  </a:lnTo>
                  <a:lnTo>
                    <a:pt x="89585" y="337185"/>
                  </a:lnTo>
                  <a:lnTo>
                    <a:pt x="90119" y="337185"/>
                  </a:lnTo>
                  <a:lnTo>
                    <a:pt x="90347" y="337451"/>
                  </a:lnTo>
                  <a:lnTo>
                    <a:pt x="90347" y="337693"/>
                  </a:lnTo>
                  <a:lnTo>
                    <a:pt x="90373" y="337489"/>
                  </a:lnTo>
                  <a:lnTo>
                    <a:pt x="90563" y="337693"/>
                  </a:lnTo>
                  <a:lnTo>
                    <a:pt x="90970" y="338328"/>
                  </a:lnTo>
                  <a:lnTo>
                    <a:pt x="91287" y="338328"/>
                  </a:lnTo>
                  <a:lnTo>
                    <a:pt x="91020" y="337693"/>
                  </a:lnTo>
                  <a:lnTo>
                    <a:pt x="90805" y="337185"/>
                  </a:lnTo>
                  <a:lnTo>
                    <a:pt x="91541" y="337185"/>
                  </a:lnTo>
                  <a:lnTo>
                    <a:pt x="91630" y="337515"/>
                  </a:lnTo>
                  <a:lnTo>
                    <a:pt x="91655" y="337185"/>
                  </a:lnTo>
                  <a:lnTo>
                    <a:pt x="92468" y="337185"/>
                  </a:lnTo>
                  <a:lnTo>
                    <a:pt x="92278" y="337693"/>
                  </a:lnTo>
                  <a:lnTo>
                    <a:pt x="92710" y="339852"/>
                  </a:lnTo>
                  <a:lnTo>
                    <a:pt x="91922" y="339852"/>
                  </a:lnTo>
                  <a:lnTo>
                    <a:pt x="91706" y="339344"/>
                  </a:lnTo>
                  <a:lnTo>
                    <a:pt x="90728" y="339344"/>
                  </a:lnTo>
                  <a:lnTo>
                    <a:pt x="90703" y="338937"/>
                  </a:lnTo>
                  <a:lnTo>
                    <a:pt x="90525" y="339344"/>
                  </a:lnTo>
                  <a:lnTo>
                    <a:pt x="90512" y="339852"/>
                  </a:lnTo>
                  <a:lnTo>
                    <a:pt x="89979" y="339852"/>
                  </a:lnTo>
                  <a:lnTo>
                    <a:pt x="89700" y="339001"/>
                  </a:lnTo>
                  <a:lnTo>
                    <a:pt x="89700" y="340868"/>
                  </a:lnTo>
                  <a:lnTo>
                    <a:pt x="89649" y="341376"/>
                  </a:lnTo>
                  <a:lnTo>
                    <a:pt x="89522" y="341376"/>
                  </a:lnTo>
                  <a:lnTo>
                    <a:pt x="89573" y="341122"/>
                  </a:lnTo>
                  <a:lnTo>
                    <a:pt x="89649" y="341376"/>
                  </a:lnTo>
                  <a:lnTo>
                    <a:pt x="89649" y="340868"/>
                  </a:lnTo>
                  <a:lnTo>
                    <a:pt x="89496" y="340868"/>
                  </a:lnTo>
                  <a:lnTo>
                    <a:pt x="89585" y="339852"/>
                  </a:lnTo>
                  <a:lnTo>
                    <a:pt x="89204" y="339852"/>
                  </a:lnTo>
                  <a:lnTo>
                    <a:pt x="89192" y="339344"/>
                  </a:lnTo>
                  <a:lnTo>
                    <a:pt x="89535" y="339344"/>
                  </a:lnTo>
                  <a:lnTo>
                    <a:pt x="89585" y="339852"/>
                  </a:lnTo>
                  <a:lnTo>
                    <a:pt x="89674" y="340702"/>
                  </a:lnTo>
                  <a:lnTo>
                    <a:pt x="89700" y="340868"/>
                  </a:lnTo>
                  <a:lnTo>
                    <a:pt x="89700" y="339001"/>
                  </a:lnTo>
                  <a:lnTo>
                    <a:pt x="89484" y="338328"/>
                  </a:lnTo>
                  <a:lnTo>
                    <a:pt x="89281" y="338328"/>
                  </a:lnTo>
                  <a:lnTo>
                    <a:pt x="89242" y="338747"/>
                  </a:lnTo>
                  <a:lnTo>
                    <a:pt x="88900" y="339344"/>
                  </a:lnTo>
                  <a:lnTo>
                    <a:pt x="88811" y="338328"/>
                  </a:lnTo>
                  <a:lnTo>
                    <a:pt x="88709" y="337185"/>
                  </a:lnTo>
                  <a:lnTo>
                    <a:pt x="89331" y="337185"/>
                  </a:lnTo>
                  <a:lnTo>
                    <a:pt x="89344" y="336169"/>
                  </a:lnTo>
                  <a:lnTo>
                    <a:pt x="88620" y="336169"/>
                  </a:lnTo>
                  <a:lnTo>
                    <a:pt x="88595" y="335788"/>
                  </a:lnTo>
                  <a:lnTo>
                    <a:pt x="88468" y="336169"/>
                  </a:lnTo>
                  <a:lnTo>
                    <a:pt x="88468" y="337185"/>
                  </a:lnTo>
                  <a:lnTo>
                    <a:pt x="88468" y="338226"/>
                  </a:lnTo>
                  <a:lnTo>
                    <a:pt x="88214" y="337693"/>
                  </a:lnTo>
                  <a:lnTo>
                    <a:pt x="88011" y="337693"/>
                  </a:lnTo>
                  <a:lnTo>
                    <a:pt x="88011" y="338328"/>
                  </a:lnTo>
                  <a:lnTo>
                    <a:pt x="87960" y="338074"/>
                  </a:lnTo>
                  <a:lnTo>
                    <a:pt x="88011" y="338328"/>
                  </a:lnTo>
                  <a:lnTo>
                    <a:pt x="88011" y="337693"/>
                  </a:lnTo>
                  <a:lnTo>
                    <a:pt x="87769" y="337185"/>
                  </a:lnTo>
                  <a:lnTo>
                    <a:pt x="87642" y="338328"/>
                  </a:lnTo>
                  <a:lnTo>
                    <a:pt x="87655" y="339140"/>
                  </a:lnTo>
                  <a:lnTo>
                    <a:pt x="87503" y="338328"/>
                  </a:lnTo>
                  <a:lnTo>
                    <a:pt x="87553" y="339344"/>
                  </a:lnTo>
                  <a:lnTo>
                    <a:pt x="87693" y="339344"/>
                  </a:lnTo>
                  <a:lnTo>
                    <a:pt x="87858" y="339852"/>
                  </a:lnTo>
                  <a:lnTo>
                    <a:pt x="87744" y="338569"/>
                  </a:lnTo>
                  <a:lnTo>
                    <a:pt x="88112" y="339344"/>
                  </a:lnTo>
                  <a:lnTo>
                    <a:pt x="88265" y="339852"/>
                  </a:lnTo>
                  <a:lnTo>
                    <a:pt x="88099" y="339852"/>
                  </a:lnTo>
                  <a:lnTo>
                    <a:pt x="88099" y="341376"/>
                  </a:lnTo>
                  <a:lnTo>
                    <a:pt x="88049" y="341122"/>
                  </a:lnTo>
                  <a:lnTo>
                    <a:pt x="88099" y="341376"/>
                  </a:lnTo>
                  <a:lnTo>
                    <a:pt x="88099" y="339852"/>
                  </a:lnTo>
                  <a:lnTo>
                    <a:pt x="87858" y="339852"/>
                  </a:lnTo>
                  <a:lnTo>
                    <a:pt x="87630" y="339344"/>
                  </a:lnTo>
                  <a:lnTo>
                    <a:pt x="87541" y="340868"/>
                  </a:lnTo>
                  <a:lnTo>
                    <a:pt x="87541" y="339852"/>
                  </a:lnTo>
                  <a:lnTo>
                    <a:pt x="86906" y="339852"/>
                  </a:lnTo>
                  <a:lnTo>
                    <a:pt x="87274" y="340868"/>
                  </a:lnTo>
                  <a:lnTo>
                    <a:pt x="86715" y="339344"/>
                  </a:lnTo>
                  <a:lnTo>
                    <a:pt x="86741" y="339852"/>
                  </a:lnTo>
                  <a:lnTo>
                    <a:pt x="86893" y="340868"/>
                  </a:lnTo>
                  <a:lnTo>
                    <a:pt x="86652" y="339852"/>
                  </a:lnTo>
                  <a:lnTo>
                    <a:pt x="86436" y="340156"/>
                  </a:lnTo>
                  <a:lnTo>
                    <a:pt x="86537" y="340868"/>
                  </a:lnTo>
                  <a:lnTo>
                    <a:pt x="86626" y="341630"/>
                  </a:lnTo>
                  <a:lnTo>
                    <a:pt x="86233" y="340868"/>
                  </a:lnTo>
                  <a:lnTo>
                    <a:pt x="86410" y="340868"/>
                  </a:lnTo>
                  <a:lnTo>
                    <a:pt x="86258" y="340410"/>
                  </a:lnTo>
                  <a:lnTo>
                    <a:pt x="86144" y="340563"/>
                  </a:lnTo>
                  <a:lnTo>
                    <a:pt x="86182" y="340868"/>
                  </a:lnTo>
                  <a:lnTo>
                    <a:pt x="85940" y="340868"/>
                  </a:lnTo>
                  <a:lnTo>
                    <a:pt x="85636" y="341376"/>
                  </a:lnTo>
                  <a:lnTo>
                    <a:pt x="85852" y="341376"/>
                  </a:lnTo>
                  <a:lnTo>
                    <a:pt x="86131" y="342392"/>
                  </a:lnTo>
                  <a:lnTo>
                    <a:pt x="86207" y="342646"/>
                  </a:lnTo>
                  <a:lnTo>
                    <a:pt x="85394" y="341630"/>
                  </a:lnTo>
                  <a:lnTo>
                    <a:pt x="85598" y="341630"/>
                  </a:lnTo>
                  <a:lnTo>
                    <a:pt x="85636" y="339852"/>
                  </a:lnTo>
                  <a:lnTo>
                    <a:pt x="85255" y="338328"/>
                  </a:lnTo>
                  <a:lnTo>
                    <a:pt x="85331" y="339852"/>
                  </a:lnTo>
                  <a:lnTo>
                    <a:pt x="84493" y="337185"/>
                  </a:lnTo>
                  <a:lnTo>
                    <a:pt x="84518" y="337693"/>
                  </a:lnTo>
                  <a:lnTo>
                    <a:pt x="84620" y="338328"/>
                  </a:lnTo>
                  <a:lnTo>
                    <a:pt x="84848" y="339344"/>
                  </a:lnTo>
                  <a:lnTo>
                    <a:pt x="85280" y="339852"/>
                  </a:lnTo>
                  <a:lnTo>
                    <a:pt x="85204" y="341630"/>
                  </a:lnTo>
                  <a:lnTo>
                    <a:pt x="84836" y="341630"/>
                  </a:lnTo>
                  <a:lnTo>
                    <a:pt x="85026" y="340868"/>
                  </a:lnTo>
                  <a:lnTo>
                    <a:pt x="84505" y="339852"/>
                  </a:lnTo>
                  <a:lnTo>
                    <a:pt x="84455" y="340182"/>
                  </a:lnTo>
                  <a:lnTo>
                    <a:pt x="84429" y="339852"/>
                  </a:lnTo>
                  <a:lnTo>
                    <a:pt x="82969" y="339852"/>
                  </a:lnTo>
                  <a:lnTo>
                    <a:pt x="83159" y="340868"/>
                  </a:lnTo>
                  <a:lnTo>
                    <a:pt x="84378" y="340868"/>
                  </a:lnTo>
                  <a:lnTo>
                    <a:pt x="84543" y="340868"/>
                  </a:lnTo>
                  <a:lnTo>
                    <a:pt x="84632" y="341630"/>
                  </a:lnTo>
                  <a:lnTo>
                    <a:pt x="84785" y="342392"/>
                  </a:lnTo>
                  <a:lnTo>
                    <a:pt x="84937" y="342646"/>
                  </a:lnTo>
                  <a:lnTo>
                    <a:pt x="84721" y="342392"/>
                  </a:lnTo>
                  <a:lnTo>
                    <a:pt x="84416" y="341630"/>
                  </a:lnTo>
                  <a:lnTo>
                    <a:pt x="83820" y="341630"/>
                  </a:lnTo>
                  <a:lnTo>
                    <a:pt x="83858" y="341782"/>
                  </a:lnTo>
                  <a:lnTo>
                    <a:pt x="83693" y="341630"/>
                  </a:lnTo>
                  <a:lnTo>
                    <a:pt x="84010" y="342265"/>
                  </a:lnTo>
                  <a:lnTo>
                    <a:pt x="84061" y="342392"/>
                  </a:lnTo>
                  <a:lnTo>
                    <a:pt x="84620" y="342392"/>
                  </a:lnTo>
                  <a:lnTo>
                    <a:pt x="84797" y="342646"/>
                  </a:lnTo>
                  <a:lnTo>
                    <a:pt x="84861" y="343154"/>
                  </a:lnTo>
                  <a:lnTo>
                    <a:pt x="92214" y="343154"/>
                  </a:lnTo>
                  <a:lnTo>
                    <a:pt x="92214" y="342900"/>
                  </a:lnTo>
                  <a:lnTo>
                    <a:pt x="92214" y="342646"/>
                  </a:lnTo>
                  <a:lnTo>
                    <a:pt x="92202" y="342392"/>
                  </a:lnTo>
                  <a:lnTo>
                    <a:pt x="91986" y="342392"/>
                  </a:lnTo>
                  <a:lnTo>
                    <a:pt x="91973" y="341630"/>
                  </a:lnTo>
                  <a:lnTo>
                    <a:pt x="91960" y="341376"/>
                  </a:lnTo>
                  <a:lnTo>
                    <a:pt x="91948" y="340868"/>
                  </a:lnTo>
                  <a:lnTo>
                    <a:pt x="92544" y="340868"/>
                  </a:lnTo>
                  <a:lnTo>
                    <a:pt x="92811" y="340372"/>
                  </a:lnTo>
                  <a:lnTo>
                    <a:pt x="93103" y="339852"/>
                  </a:lnTo>
                  <a:lnTo>
                    <a:pt x="93078" y="339344"/>
                  </a:lnTo>
                  <a:lnTo>
                    <a:pt x="92951" y="338328"/>
                  </a:lnTo>
                  <a:lnTo>
                    <a:pt x="92875" y="337693"/>
                  </a:lnTo>
                  <a:lnTo>
                    <a:pt x="92811" y="337185"/>
                  </a:lnTo>
                  <a:lnTo>
                    <a:pt x="93408" y="337185"/>
                  </a:lnTo>
                  <a:lnTo>
                    <a:pt x="93472" y="335788"/>
                  </a:lnTo>
                  <a:close/>
                </a:path>
                <a:path w="396875" h="392430">
                  <a:moveTo>
                    <a:pt x="93484" y="225171"/>
                  </a:moveTo>
                  <a:lnTo>
                    <a:pt x="93332" y="225171"/>
                  </a:lnTo>
                  <a:lnTo>
                    <a:pt x="93294" y="225425"/>
                  </a:lnTo>
                  <a:lnTo>
                    <a:pt x="93484" y="225171"/>
                  </a:lnTo>
                  <a:close/>
                </a:path>
                <a:path w="396875" h="392430">
                  <a:moveTo>
                    <a:pt x="93548" y="223901"/>
                  </a:moveTo>
                  <a:lnTo>
                    <a:pt x="93040" y="224282"/>
                  </a:lnTo>
                  <a:lnTo>
                    <a:pt x="92976" y="224409"/>
                  </a:lnTo>
                  <a:lnTo>
                    <a:pt x="93306" y="224409"/>
                  </a:lnTo>
                  <a:lnTo>
                    <a:pt x="93548" y="223901"/>
                  </a:lnTo>
                  <a:close/>
                </a:path>
                <a:path w="396875" h="392430">
                  <a:moveTo>
                    <a:pt x="93611" y="224663"/>
                  </a:moveTo>
                  <a:lnTo>
                    <a:pt x="93408" y="224663"/>
                  </a:lnTo>
                  <a:lnTo>
                    <a:pt x="93345" y="225044"/>
                  </a:lnTo>
                  <a:lnTo>
                    <a:pt x="93510" y="225044"/>
                  </a:lnTo>
                  <a:lnTo>
                    <a:pt x="93611" y="224663"/>
                  </a:lnTo>
                  <a:close/>
                </a:path>
                <a:path w="396875" h="392430">
                  <a:moveTo>
                    <a:pt x="93675" y="224409"/>
                  </a:moveTo>
                  <a:lnTo>
                    <a:pt x="93306" y="224409"/>
                  </a:lnTo>
                  <a:lnTo>
                    <a:pt x="93256" y="224536"/>
                  </a:lnTo>
                  <a:lnTo>
                    <a:pt x="93649" y="224536"/>
                  </a:lnTo>
                  <a:lnTo>
                    <a:pt x="93675" y="224409"/>
                  </a:lnTo>
                  <a:close/>
                </a:path>
                <a:path w="396875" h="392430">
                  <a:moveTo>
                    <a:pt x="94005" y="223139"/>
                  </a:moveTo>
                  <a:lnTo>
                    <a:pt x="92583" y="223139"/>
                  </a:lnTo>
                  <a:lnTo>
                    <a:pt x="92583" y="223266"/>
                  </a:lnTo>
                  <a:lnTo>
                    <a:pt x="93967" y="223266"/>
                  </a:lnTo>
                  <a:lnTo>
                    <a:pt x="94005" y="223139"/>
                  </a:lnTo>
                  <a:close/>
                </a:path>
                <a:path w="396875" h="392430">
                  <a:moveTo>
                    <a:pt x="94132" y="224536"/>
                  </a:moveTo>
                  <a:lnTo>
                    <a:pt x="93649" y="224536"/>
                  </a:lnTo>
                  <a:lnTo>
                    <a:pt x="93611" y="224663"/>
                  </a:lnTo>
                  <a:lnTo>
                    <a:pt x="93548" y="224917"/>
                  </a:lnTo>
                  <a:lnTo>
                    <a:pt x="93510" y="225044"/>
                  </a:lnTo>
                  <a:lnTo>
                    <a:pt x="93484" y="225171"/>
                  </a:lnTo>
                  <a:lnTo>
                    <a:pt x="93941" y="225171"/>
                  </a:lnTo>
                  <a:lnTo>
                    <a:pt x="94018" y="224917"/>
                  </a:lnTo>
                  <a:lnTo>
                    <a:pt x="94132" y="224536"/>
                  </a:lnTo>
                  <a:close/>
                </a:path>
                <a:path w="396875" h="392430">
                  <a:moveTo>
                    <a:pt x="94361" y="223774"/>
                  </a:moveTo>
                  <a:lnTo>
                    <a:pt x="93840" y="223774"/>
                  </a:lnTo>
                  <a:lnTo>
                    <a:pt x="93878" y="223647"/>
                  </a:lnTo>
                  <a:lnTo>
                    <a:pt x="92570" y="223647"/>
                  </a:lnTo>
                  <a:lnTo>
                    <a:pt x="92570" y="223774"/>
                  </a:lnTo>
                  <a:lnTo>
                    <a:pt x="92189" y="223774"/>
                  </a:lnTo>
                  <a:lnTo>
                    <a:pt x="92240" y="223647"/>
                  </a:lnTo>
                  <a:lnTo>
                    <a:pt x="90563" y="223647"/>
                  </a:lnTo>
                  <a:lnTo>
                    <a:pt x="90741" y="223545"/>
                  </a:lnTo>
                  <a:lnTo>
                    <a:pt x="90855" y="223266"/>
                  </a:lnTo>
                  <a:lnTo>
                    <a:pt x="92367" y="223266"/>
                  </a:lnTo>
                  <a:lnTo>
                    <a:pt x="92417" y="223139"/>
                  </a:lnTo>
                  <a:lnTo>
                    <a:pt x="90919" y="223139"/>
                  </a:lnTo>
                  <a:lnTo>
                    <a:pt x="90970" y="223012"/>
                  </a:lnTo>
                  <a:lnTo>
                    <a:pt x="92456" y="223012"/>
                  </a:lnTo>
                  <a:lnTo>
                    <a:pt x="92506" y="222885"/>
                  </a:lnTo>
                  <a:lnTo>
                    <a:pt x="91020" y="222885"/>
                  </a:lnTo>
                  <a:lnTo>
                    <a:pt x="91084" y="222758"/>
                  </a:lnTo>
                  <a:lnTo>
                    <a:pt x="92544" y="222758"/>
                  </a:lnTo>
                  <a:lnTo>
                    <a:pt x="92595" y="222631"/>
                  </a:lnTo>
                  <a:lnTo>
                    <a:pt x="91135" y="222631"/>
                  </a:lnTo>
                  <a:lnTo>
                    <a:pt x="91300" y="222275"/>
                  </a:lnTo>
                  <a:lnTo>
                    <a:pt x="91071" y="222631"/>
                  </a:lnTo>
                  <a:lnTo>
                    <a:pt x="88798" y="222631"/>
                  </a:lnTo>
                  <a:lnTo>
                    <a:pt x="88722" y="222758"/>
                  </a:lnTo>
                  <a:lnTo>
                    <a:pt x="90995" y="222758"/>
                  </a:lnTo>
                  <a:lnTo>
                    <a:pt x="90919" y="222885"/>
                  </a:lnTo>
                  <a:lnTo>
                    <a:pt x="89763" y="222885"/>
                  </a:lnTo>
                  <a:lnTo>
                    <a:pt x="89738" y="223012"/>
                  </a:lnTo>
                  <a:lnTo>
                    <a:pt x="90843" y="223012"/>
                  </a:lnTo>
                  <a:lnTo>
                    <a:pt x="90754" y="223139"/>
                  </a:lnTo>
                  <a:lnTo>
                    <a:pt x="89725" y="223139"/>
                  </a:lnTo>
                  <a:lnTo>
                    <a:pt x="89700" y="223266"/>
                  </a:lnTo>
                  <a:lnTo>
                    <a:pt x="90411" y="223266"/>
                  </a:lnTo>
                  <a:lnTo>
                    <a:pt x="90678" y="223266"/>
                  </a:lnTo>
                  <a:lnTo>
                    <a:pt x="90449" y="223647"/>
                  </a:lnTo>
                  <a:lnTo>
                    <a:pt x="90322" y="223647"/>
                  </a:lnTo>
                  <a:lnTo>
                    <a:pt x="90411" y="223266"/>
                  </a:lnTo>
                  <a:lnTo>
                    <a:pt x="90297" y="223647"/>
                  </a:lnTo>
                  <a:lnTo>
                    <a:pt x="90284" y="223901"/>
                  </a:lnTo>
                  <a:lnTo>
                    <a:pt x="90284" y="223647"/>
                  </a:lnTo>
                  <a:lnTo>
                    <a:pt x="89649" y="223647"/>
                  </a:lnTo>
                  <a:lnTo>
                    <a:pt x="89623" y="223774"/>
                  </a:lnTo>
                  <a:lnTo>
                    <a:pt x="89611" y="223901"/>
                  </a:lnTo>
                  <a:lnTo>
                    <a:pt x="90233" y="223901"/>
                  </a:lnTo>
                  <a:lnTo>
                    <a:pt x="90144" y="224243"/>
                  </a:lnTo>
                  <a:lnTo>
                    <a:pt x="90385" y="223901"/>
                  </a:lnTo>
                  <a:lnTo>
                    <a:pt x="91592" y="223901"/>
                  </a:lnTo>
                  <a:lnTo>
                    <a:pt x="91744" y="223901"/>
                  </a:lnTo>
                  <a:lnTo>
                    <a:pt x="92138" y="223901"/>
                  </a:lnTo>
                  <a:lnTo>
                    <a:pt x="92024" y="224282"/>
                  </a:lnTo>
                  <a:lnTo>
                    <a:pt x="91973" y="224409"/>
                  </a:lnTo>
                  <a:lnTo>
                    <a:pt x="92202" y="224409"/>
                  </a:lnTo>
                  <a:lnTo>
                    <a:pt x="92570" y="223901"/>
                  </a:lnTo>
                  <a:lnTo>
                    <a:pt x="93459" y="223901"/>
                  </a:lnTo>
                  <a:lnTo>
                    <a:pt x="93611" y="223774"/>
                  </a:lnTo>
                  <a:lnTo>
                    <a:pt x="93548" y="223901"/>
                  </a:lnTo>
                  <a:lnTo>
                    <a:pt x="93814" y="223901"/>
                  </a:lnTo>
                  <a:lnTo>
                    <a:pt x="93713" y="224282"/>
                  </a:lnTo>
                  <a:lnTo>
                    <a:pt x="93675" y="224409"/>
                  </a:lnTo>
                  <a:lnTo>
                    <a:pt x="94170" y="224409"/>
                  </a:lnTo>
                  <a:lnTo>
                    <a:pt x="94208" y="224282"/>
                  </a:lnTo>
                  <a:lnTo>
                    <a:pt x="94322" y="223901"/>
                  </a:lnTo>
                  <a:lnTo>
                    <a:pt x="94361" y="223774"/>
                  </a:lnTo>
                  <a:close/>
                </a:path>
                <a:path w="396875" h="392430">
                  <a:moveTo>
                    <a:pt x="94373" y="337185"/>
                  </a:moveTo>
                  <a:lnTo>
                    <a:pt x="94221" y="336169"/>
                  </a:lnTo>
                  <a:lnTo>
                    <a:pt x="93586" y="336169"/>
                  </a:lnTo>
                  <a:lnTo>
                    <a:pt x="93446" y="337185"/>
                  </a:lnTo>
                  <a:lnTo>
                    <a:pt x="94373" y="337185"/>
                  </a:lnTo>
                  <a:close/>
                </a:path>
                <a:path w="396875" h="392430">
                  <a:moveTo>
                    <a:pt x="94526" y="336169"/>
                  </a:moveTo>
                  <a:lnTo>
                    <a:pt x="94475" y="335407"/>
                  </a:lnTo>
                  <a:lnTo>
                    <a:pt x="94348" y="335788"/>
                  </a:lnTo>
                  <a:lnTo>
                    <a:pt x="94322" y="336169"/>
                  </a:lnTo>
                  <a:lnTo>
                    <a:pt x="94526" y="336169"/>
                  </a:lnTo>
                  <a:close/>
                </a:path>
                <a:path w="396875" h="392430">
                  <a:moveTo>
                    <a:pt x="94526" y="223647"/>
                  </a:moveTo>
                  <a:lnTo>
                    <a:pt x="94335" y="223393"/>
                  </a:lnTo>
                  <a:lnTo>
                    <a:pt x="94234" y="223266"/>
                  </a:lnTo>
                  <a:lnTo>
                    <a:pt x="93967" y="223266"/>
                  </a:lnTo>
                  <a:lnTo>
                    <a:pt x="93878" y="223647"/>
                  </a:lnTo>
                  <a:lnTo>
                    <a:pt x="94526" y="223647"/>
                  </a:lnTo>
                  <a:close/>
                </a:path>
                <a:path w="396875" h="392430">
                  <a:moveTo>
                    <a:pt x="95059" y="224713"/>
                  </a:moveTo>
                  <a:lnTo>
                    <a:pt x="94869" y="224612"/>
                  </a:lnTo>
                  <a:lnTo>
                    <a:pt x="94653" y="224980"/>
                  </a:lnTo>
                  <a:lnTo>
                    <a:pt x="94488" y="225793"/>
                  </a:lnTo>
                  <a:lnTo>
                    <a:pt x="94716" y="225386"/>
                  </a:lnTo>
                  <a:lnTo>
                    <a:pt x="94881" y="225183"/>
                  </a:lnTo>
                  <a:lnTo>
                    <a:pt x="95059" y="224713"/>
                  </a:lnTo>
                  <a:close/>
                </a:path>
                <a:path w="396875" h="392430">
                  <a:moveTo>
                    <a:pt x="95211" y="242443"/>
                  </a:moveTo>
                  <a:lnTo>
                    <a:pt x="94589" y="242443"/>
                  </a:lnTo>
                  <a:lnTo>
                    <a:pt x="93929" y="243459"/>
                  </a:lnTo>
                  <a:lnTo>
                    <a:pt x="93903" y="244221"/>
                  </a:lnTo>
                  <a:lnTo>
                    <a:pt x="95211" y="242443"/>
                  </a:lnTo>
                  <a:close/>
                </a:path>
                <a:path w="396875" h="392430">
                  <a:moveTo>
                    <a:pt x="95338" y="230759"/>
                  </a:moveTo>
                  <a:lnTo>
                    <a:pt x="94068" y="230759"/>
                  </a:lnTo>
                  <a:lnTo>
                    <a:pt x="94157" y="230378"/>
                  </a:lnTo>
                  <a:lnTo>
                    <a:pt x="93776" y="230759"/>
                  </a:lnTo>
                  <a:lnTo>
                    <a:pt x="92633" y="230759"/>
                  </a:lnTo>
                  <a:lnTo>
                    <a:pt x="92557" y="231013"/>
                  </a:lnTo>
                  <a:lnTo>
                    <a:pt x="93599" y="231013"/>
                  </a:lnTo>
                  <a:lnTo>
                    <a:pt x="93687" y="230886"/>
                  </a:lnTo>
                  <a:lnTo>
                    <a:pt x="94018" y="230886"/>
                  </a:lnTo>
                  <a:lnTo>
                    <a:pt x="93980" y="231013"/>
                  </a:lnTo>
                  <a:lnTo>
                    <a:pt x="95250" y="231013"/>
                  </a:lnTo>
                  <a:lnTo>
                    <a:pt x="95338" y="230759"/>
                  </a:lnTo>
                  <a:close/>
                </a:path>
                <a:path w="396875" h="392430">
                  <a:moveTo>
                    <a:pt x="95605" y="242189"/>
                  </a:moveTo>
                  <a:lnTo>
                    <a:pt x="95402" y="242189"/>
                  </a:lnTo>
                  <a:lnTo>
                    <a:pt x="95211" y="242443"/>
                  </a:lnTo>
                  <a:lnTo>
                    <a:pt x="95504" y="242443"/>
                  </a:lnTo>
                  <a:lnTo>
                    <a:pt x="95605" y="242189"/>
                  </a:lnTo>
                  <a:close/>
                </a:path>
                <a:path w="396875" h="392430">
                  <a:moveTo>
                    <a:pt x="95656" y="227203"/>
                  </a:moveTo>
                  <a:lnTo>
                    <a:pt x="95300" y="227457"/>
                  </a:lnTo>
                  <a:lnTo>
                    <a:pt x="95478" y="227457"/>
                  </a:lnTo>
                  <a:lnTo>
                    <a:pt x="95656" y="227203"/>
                  </a:lnTo>
                  <a:close/>
                </a:path>
                <a:path w="396875" h="392430">
                  <a:moveTo>
                    <a:pt x="95669" y="338328"/>
                  </a:moveTo>
                  <a:lnTo>
                    <a:pt x="95643" y="337972"/>
                  </a:lnTo>
                  <a:lnTo>
                    <a:pt x="95631" y="337693"/>
                  </a:lnTo>
                  <a:lnTo>
                    <a:pt x="95605" y="337185"/>
                  </a:lnTo>
                  <a:lnTo>
                    <a:pt x="95415" y="336169"/>
                  </a:lnTo>
                  <a:lnTo>
                    <a:pt x="95084" y="334899"/>
                  </a:lnTo>
                  <a:lnTo>
                    <a:pt x="95338" y="334899"/>
                  </a:lnTo>
                  <a:lnTo>
                    <a:pt x="94462" y="334518"/>
                  </a:lnTo>
                  <a:lnTo>
                    <a:pt x="94716" y="335407"/>
                  </a:lnTo>
                  <a:lnTo>
                    <a:pt x="94818" y="335788"/>
                  </a:lnTo>
                  <a:lnTo>
                    <a:pt x="94932" y="336169"/>
                  </a:lnTo>
                  <a:lnTo>
                    <a:pt x="94742" y="336169"/>
                  </a:lnTo>
                  <a:lnTo>
                    <a:pt x="95046" y="336994"/>
                  </a:lnTo>
                  <a:lnTo>
                    <a:pt x="95123" y="337185"/>
                  </a:lnTo>
                  <a:lnTo>
                    <a:pt x="95478" y="338150"/>
                  </a:lnTo>
                  <a:lnTo>
                    <a:pt x="95491" y="338328"/>
                  </a:lnTo>
                  <a:lnTo>
                    <a:pt x="95669" y="338328"/>
                  </a:lnTo>
                  <a:close/>
                </a:path>
                <a:path w="396875" h="392430">
                  <a:moveTo>
                    <a:pt x="96024" y="230759"/>
                  </a:moveTo>
                  <a:lnTo>
                    <a:pt x="95338" y="230759"/>
                  </a:lnTo>
                  <a:lnTo>
                    <a:pt x="95338" y="231013"/>
                  </a:lnTo>
                  <a:lnTo>
                    <a:pt x="95961" y="231013"/>
                  </a:lnTo>
                  <a:lnTo>
                    <a:pt x="96024" y="230759"/>
                  </a:lnTo>
                  <a:close/>
                </a:path>
                <a:path w="396875" h="392430">
                  <a:moveTo>
                    <a:pt x="96558" y="230251"/>
                  </a:moveTo>
                  <a:lnTo>
                    <a:pt x="96367" y="230251"/>
                  </a:lnTo>
                  <a:lnTo>
                    <a:pt x="96151" y="230759"/>
                  </a:lnTo>
                  <a:lnTo>
                    <a:pt x="96469" y="230378"/>
                  </a:lnTo>
                  <a:lnTo>
                    <a:pt x="96558" y="230251"/>
                  </a:lnTo>
                  <a:close/>
                </a:path>
                <a:path w="396875" h="392430">
                  <a:moveTo>
                    <a:pt x="96901" y="242443"/>
                  </a:moveTo>
                  <a:lnTo>
                    <a:pt x="96367" y="242443"/>
                  </a:lnTo>
                  <a:lnTo>
                    <a:pt x="96062" y="242697"/>
                  </a:lnTo>
                  <a:lnTo>
                    <a:pt x="96291" y="242443"/>
                  </a:lnTo>
                  <a:lnTo>
                    <a:pt x="95504" y="242443"/>
                  </a:lnTo>
                  <a:lnTo>
                    <a:pt x="95389" y="242697"/>
                  </a:lnTo>
                  <a:lnTo>
                    <a:pt x="95338" y="242824"/>
                  </a:lnTo>
                  <a:lnTo>
                    <a:pt x="95237" y="243078"/>
                  </a:lnTo>
                  <a:lnTo>
                    <a:pt x="95123" y="243967"/>
                  </a:lnTo>
                  <a:lnTo>
                    <a:pt x="95618" y="243713"/>
                  </a:lnTo>
                  <a:lnTo>
                    <a:pt x="95910" y="243205"/>
                  </a:lnTo>
                  <a:lnTo>
                    <a:pt x="95986" y="243078"/>
                  </a:lnTo>
                  <a:lnTo>
                    <a:pt x="96062" y="242951"/>
                  </a:lnTo>
                  <a:lnTo>
                    <a:pt x="96139" y="242824"/>
                  </a:lnTo>
                  <a:lnTo>
                    <a:pt x="96075" y="243205"/>
                  </a:lnTo>
                  <a:lnTo>
                    <a:pt x="95859" y="243459"/>
                  </a:lnTo>
                  <a:lnTo>
                    <a:pt x="95745" y="243586"/>
                  </a:lnTo>
                  <a:lnTo>
                    <a:pt x="95643" y="243713"/>
                  </a:lnTo>
                  <a:lnTo>
                    <a:pt x="96113" y="243713"/>
                  </a:lnTo>
                  <a:lnTo>
                    <a:pt x="96443" y="243306"/>
                  </a:lnTo>
                  <a:lnTo>
                    <a:pt x="96431" y="243459"/>
                  </a:lnTo>
                  <a:lnTo>
                    <a:pt x="96608" y="243205"/>
                  </a:lnTo>
                  <a:lnTo>
                    <a:pt x="96672" y="243078"/>
                  </a:lnTo>
                  <a:lnTo>
                    <a:pt x="96532" y="243166"/>
                  </a:lnTo>
                  <a:lnTo>
                    <a:pt x="96596" y="242824"/>
                  </a:lnTo>
                  <a:lnTo>
                    <a:pt x="96901" y="242443"/>
                  </a:lnTo>
                  <a:close/>
                </a:path>
                <a:path w="396875" h="392430">
                  <a:moveTo>
                    <a:pt x="96901" y="230047"/>
                  </a:moveTo>
                  <a:lnTo>
                    <a:pt x="96443" y="230822"/>
                  </a:lnTo>
                  <a:lnTo>
                    <a:pt x="96316" y="230860"/>
                  </a:lnTo>
                  <a:lnTo>
                    <a:pt x="96266" y="231025"/>
                  </a:lnTo>
                  <a:lnTo>
                    <a:pt x="96024" y="231736"/>
                  </a:lnTo>
                  <a:lnTo>
                    <a:pt x="96177" y="231457"/>
                  </a:lnTo>
                  <a:lnTo>
                    <a:pt x="96405" y="231063"/>
                  </a:lnTo>
                  <a:lnTo>
                    <a:pt x="96621" y="230606"/>
                  </a:lnTo>
                  <a:lnTo>
                    <a:pt x="96901" y="230047"/>
                  </a:lnTo>
                  <a:close/>
                </a:path>
                <a:path w="396875" h="392430">
                  <a:moveTo>
                    <a:pt x="97104" y="229362"/>
                  </a:moveTo>
                  <a:lnTo>
                    <a:pt x="96621" y="229654"/>
                  </a:lnTo>
                  <a:lnTo>
                    <a:pt x="96469" y="229997"/>
                  </a:lnTo>
                  <a:lnTo>
                    <a:pt x="96227" y="229997"/>
                  </a:lnTo>
                  <a:lnTo>
                    <a:pt x="96189" y="230124"/>
                  </a:lnTo>
                  <a:lnTo>
                    <a:pt x="96037" y="230251"/>
                  </a:lnTo>
                  <a:lnTo>
                    <a:pt x="96037" y="230378"/>
                  </a:lnTo>
                  <a:lnTo>
                    <a:pt x="96164" y="230251"/>
                  </a:lnTo>
                  <a:lnTo>
                    <a:pt x="96367" y="230251"/>
                  </a:lnTo>
                  <a:lnTo>
                    <a:pt x="96418" y="230124"/>
                  </a:lnTo>
                  <a:lnTo>
                    <a:pt x="96634" y="230124"/>
                  </a:lnTo>
                  <a:lnTo>
                    <a:pt x="97104" y="229362"/>
                  </a:lnTo>
                  <a:close/>
                </a:path>
                <a:path w="396875" h="392430">
                  <a:moveTo>
                    <a:pt x="97231" y="228092"/>
                  </a:moveTo>
                  <a:lnTo>
                    <a:pt x="97028" y="228092"/>
                  </a:lnTo>
                  <a:lnTo>
                    <a:pt x="96926" y="228219"/>
                  </a:lnTo>
                  <a:lnTo>
                    <a:pt x="97142" y="228219"/>
                  </a:lnTo>
                  <a:lnTo>
                    <a:pt x="97231" y="228092"/>
                  </a:lnTo>
                  <a:close/>
                </a:path>
                <a:path w="396875" h="392430">
                  <a:moveTo>
                    <a:pt x="97282" y="227584"/>
                  </a:moveTo>
                  <a:lnTo>
                    <a:pt x="97142" y="227584"/>
                  </a:lnTo>
                  <a:lnTo>
                    <a:pt x="97231" y="227457"/>
                  </a:lnTo>
                  <a:lnTo>
                    <a:pt x="95478" y="227457"/>
                  </a:lnTo>
                  <a:lnTo>
                    <a:pt x="95402" y="227584"/>
                  </a:lnTo>
                  <a:lnTo>
                    <a:pt x="95186" y="227584"/>
                  </a:lnTo>
                  <a:lnTo>
                    <a:pt x="95059" y="227584"/>
                  </a:lnTo>
                  <a:lnTo>
                    <a:pt x="95059" y="227711"/>
                  </a:lnTo>
                  <a:lnTo>
                    <a:pt x="94932" y="227812"/>
                  </a:lnTo>
                  <a:lnTo>
                    <a:pt x="95059" y="227711"/>
                  </a:lnTo>
                  <a:lnTo>
                    <a:pt x="95059" y="227584"/>
                  </a:lnTo>
                  <a:lnTo>
                    <a:pt x="95008" y="227457"/>
                  </a:lnTo>
                  <a:lnTo>
                    <a:pt x="94818" y="227584"/>
                  </a:lnTo>
                  <a:lnTo>
                    <a:pt x="94018" y="227584"/>
                  </a:lnTo>
                  <a:lnTo>
                    <a:pt x="93941" y="227711"/>
                  </a:lnTo>
                  <a:lnTo>
                    <a:pt x="94754" y="227711"/>
                  </a:lnTo>
                  <a:lnTo>
                    <a:pt x="94703" y="227838"/>
                  </a:lnTo>
                  <a:lnTo>
                    <a:pt x="94576" y="228092"/>
                  </a:lnTo>
                  <a:lnTo>
                    <a:pt x="94869" y="227888"/>
                  </a:lnTo>
                  <a:lnTo>
                    <a:pt x="94818" y="228092"/>
                  </a:lnTo>
                  <a:lnTo>
                    <a:pt x="94576" y="228219"/>
                  </a:lnTo>
                  <a:lnTo>
                    <a:pt x="94780" y="228219"/>
                  </a:lnTo>
                  <a:lnTo>
                    <a:pt x="94742" y="228346"/>
                  </a:lnTo>
                  <a:lnTo>
                    <a:pt x="94703" y="228473"/>
                  </a:lnTo>
                  <a:lnTo>
                    <a:pt x="94665" y="228600"/>
                  </a:lnTo>
                  <a:lnTo>
                    <a:pt x="93535" y="228473"/>
                  </a:lnTo>
                  <a:lnTo>
                    <a:pt x="94703" y="228473"/>
                  </a:lnTo>
                  <a:lnTo>
                    <a:pt x="94703" y="228346"/>
                  </a:lnTo>
                  <a:lnTo>
                    <a:pt x="93611" y="228346"/>
                  </a:lnTo>
                  <a:lnTo>
                    <a:pt x="93675" y="228219"/>
                  </a:lnTo>
                  <a:lnTo>
                    <a:pt x="94513" y="228219"/>
                  </a:lnTo>
                  <a:lnTo>
                    <a:pt x="94576" y="228092"/>
                  </a:lnTo>
                  <a:lnTo>
                    <a:pt x="93738" y="228092"/>
                  </a:lnTo>
                  <a:lnTo>
                    <a:pt x="93878" y="227838"/>
                  </a:lnTo>
                  <a:lnTo>
                    <a:pt x="93941" y="227711"/>
                  </a:lnTo>
                  <a:lnTo>
                    <a:pt x="93662" y="227711"/>
                  </a:lnTo>
                  <a:lnTo>
                    <a:pt x="93599" y="227838"/>
                  </a:lnTo>
                  <a:lnTo>
                    <a:pt x="93497" y="228092"/>
                  </a:lnTo>
                  <a:lnTo>
                    <a:pt x="93433" y="228600"/>
                  </a:lnTo>
                  <a:lnTo>
                    <a:pt x="93383" y="228346"/>
                  </a:lnTo>
                  <a:lnTo>
                    <a:pt x="92697" y="228346"/>
                  </a:lnTo>
                  <a:lnTo>
                    <a:pt x="92748" y="228219"/>
                  </a:lnTo>
                  <a:lnTo>
                    <a:pt x="93433" y="228219"/>
                  </a:lnTo>
                  <a:lnTo>
                    <a:pt x="93497" y="228092"/>
                  </a:lnTo>
                  <a:lnTo>
                    <a:pt x="92798" y="228092"/>
                  </a:lnTo>
                  <a:lnTo>
                    <a:pt x="92875" y="227584"/>
                  </a:lnTo>
                  <a:lnTo>
                    <a:pt x="92976" y="227457"/>
                  </a:lnTo>
                  <a:lnTo>
                    <a:pt x="93776" y="227457"/>
                  </a:lnTo>
                  <a:lnTo>
                    <a:pt x="93713" y="227584"/>
                  </a:lnTo>
                  <a:lnTo>
                    <a:pt x="94018" y="227584"/>
                  </a:lnTo>
                  <a:lnTo>
                    <a:pt x="94081" y="227457"/>
                  </a:lnTo>
                  <a:lnTo>
                    <a:pt x="94221" y="227203"/>
                  </a:lnTo>
                  <a:lnTo>
                    <a:pt x="94475" y="227203"/>
                  </a:lnTo>
                  <a:lnTo>
                    <a:pt x="94399" y="227330"/>
                  </a:lnTo>
                  <a:lnTo>
                    <a:pt x="94119" y="227393"/>
                  </a:lnTo>
                  <a:lnTo>
                    <a:pt x="94399" y="227342"/>
                  </a:lnTo>
                  <a:lnTo>
                    <a:pt x="94881" y="227457"/>
                  </a:lnTo>
                  <a:lnTo>
                    <a:pt x="95008" y="227457"/>
                  </a:lnTo>
                  <a:lnTo>
                    <a:pt x="95300" y="227457"/>
                  </a:lnTo>
                  <a:lnTo>
                    <a:pt x="95542" y="227203"/>
                  </a:lnTo>
                  <a:lnTo>
                    <a:pt x="95669" y="227076"/>
                  </a:lnTo>
                  <a:lnTo>
                    <a:pt x="95783" y="226949"/>
                  </a:lnTo>
                  <a:lnTo>
                    <a:pt x="95910" y="226822"/>
                  </a:lnTo>
                  <a:lnTo>
                    <a:pt x="95186" y="226822"/>
                  </a:lnTo>
                  <a:lnTo>
                    <a:pt x="95300" y="226568"/>
                  </a:lnTo>
                  <a:lnTo>
                    <a:pt x="95364" y="226441"/>
                  </a:lnTo>
                  <a:lnTo>
                    <a:pt x="95427" y="226314"/>
                  </a:lnTo>
                  <a:lnTo>
                    <a:pt x="95123" y="226314"/>
                  </a:lnTo>
                  <a:lnTo>
                    <a:pt x="95123" y="226949"/>
                  </a:lnTo>
                  <a:lnTo>
                    <a:pt x="95059" y="227076"/>
                  </a:lnTo>
                  <a:lnTo>
                    <a:pt x="94564" y="227076"/>
                  </a:lnTo>
                  <a:lnTo>
                    <a:pt x="94640" y="226949"/>
                  </a:lnTo>
                  <a:lnTo>
                    <a:pt x="95123" y="226949"/>
                  </a:lnTo>
                  <a:lnTo>
                    <a:pt x="95123" y="226314"/>
                  </a:lnTo>
                  <a:lnTo>
                    <a:pt x="93472" y="226314"/>
                  </a:lnTo>
                  <a:lnTo>
                    <a:pt x="93357" y="226568"/>
                  </a:lnTo>
                  <a:lnTo>
                    <a:pt x="94869" y="226568"/>
                  </a:lnTo>
                  <a:lnTo>
                    <a:pt x="94716" y="226822"/>
                  </a:lnTo>
                  <a:lnTo>
                    <a:pt x="93319" y="226822"/>
                  </a:lnTo>
                  <a:lnTo>
                    <a:pt x="93179" y="226949"/>
                  </a:lnTo>
                  <a:lnTo>
                    <a:pt x="93243" y="227076"/>
                  </a:lnTo>
                  <a:lnTo>
                    <a:pt x="93040" y="227076"/>
                  </a:lnTo>
                  <a:lnTo>
                    <a:pt x="92887" y="227076"/>
                  </a:lnTo>
                  <a:lnTo>
                    <a:pt x="92951" y="226949"/>
                  </a:lnTo>
                  <a:lnTo>
                    <a:pt x="93014" y="226822"/>
                  </a:lnTo>
                  <a:lnTo>
                    <a:pt x="92697" y="226822"/>
                  </a:lnTo>
                  <a:lnTo>
                    <a:pt x="92697" y="227457"/>
                  </a:lnTo>
                  <a:lnTo>
                    <a:pt x="92633" y="227584"/>
                  </a:lnTo>
                  <a:lnTo>
                    <a:pt x="92494" y="227457"/>
                  </a:lnTo>
                  <a:lnTo>
                    <a:pt x="92697" y="227457"/>
                  </a:lnTo>
                  <a:lnTo>
                    <a:pt x="92697" y="226822"/>
                  </a:lnTo>
                  <a:lnTo>
                    <a:pt x="92557" y="226822"/>
                  </a:lnTo>
                  <a:lnTo>
                    <a:pt x="92646" y="226568"/>
                  </a:lnTo>
                  <a:lnTo>
                    <a:pt x="93116" y="226568"/>
                  </a:lnTo>
                  <a:lnTo>
                    <a:pt x="93167" y="226187"/>
                  </a:lnTo>
                  <a:lnTo>
                    <a:pt x="93332" y="226187"/>
                  </a:lnTo>
                  <a:lnTo>
                    <a:pt x="93319" y="226441"/>
                  </a:lnTo>
                  <a:lnTo>
                    <a:pt x="93472" y="226314"/>
                  </a:lnTo>
                  <a:lnTo>
                    <a:pt x="93599" y="226060"/>
                  </a:lnTo>
                  <a:lnTo>
                    <a:pt x="93713" y="225806"/>
                  </a:lnTo>
                  <a:lnTo>
                    <a:pt x="93776" y="225679"/>
                  </a:lnTo>
                  <a:lnTo>
                    <a:pt x="93891" y="225425"/>
                  </a:lnTo>
                  <a:lnTo>
                    <a:pt x="93421" y="225425"/>
                  </a:lnTo>
                  <a:lnTo>
                    <a:pt x="93256" y="225679"/>
                  </a:lnTo>
                  <a:lnTo>
                    <a:pt x="93230" y="225806"/>
                  </a:lnTo>
                  <a:lnTo>
                    <a:pt x="93205" y="225933"/>
                  </a:lnTo>
                  <a:lnTo>
                    <a:pt x="92900" y="225933"/>
                  </a:lnTo>
                  <a:lnTo>
                    <a:pt x="92849" y="226060"/>
                  </a:lnTo>
                  <a:lnTo>
                    <a:pt x="92938" y="225806"/>
                  </a:lnTo>
                  <a:lnTo>
                    <a:pt x="93230" y="225806"/>
                  </a:lnTo>
                  <a:lnTo>
                    <a:pt x="93230" y="225679"/>
                  </a:lnTo>
                  <a:lnTo>
                    <a:pt x="92989" y="225679"/>
                  </a:lnTo>
                  <a:lnTo>
                    <a:pt x="93091" y="225425"/>
                  </a:lnTo>
                  <a:lnTo>
                    <a:pt x="92557" y="225425"/>
                  </a:lnTo>
                  <a:lnTo>
                    <a:pt x="92468" y="225679"/>
                  </a:lnTo>
                  <a:lnTo>
                    <a:pt x="91821" y="225679"/>
                  </a:lnTo>
                  <a:lnTo>
                    <a:pt x="91821" y="225806"/>
                  </a:lnTo>
                  <a:lnTo>
                    <a:pt x="92430" y="225806"/>
                  </a:lnTo>
                  <a:lnTo>
                    <a:pt x="92379" y="225933"/>
                  </a:lnTo>
                  <a:lnTo>
                    <a:pt x="92341" y="226060"/>
                  </a:lnTo>
                  <a:lnTo>
                    <a:pt x="92290" y="226187"/>
                  </a:lnTo>
                  <a:lnTo>
                    <a:pt x="92379" y="225933"/>
                  </a:lnTo>
                  <a:lnTo>
                    <a:pt x="91808" y="225933"/>
                  </a:lnTo>
                  <a:lnTo>
                    <a:pt x="91821" y="225171"/>
                  </a:lnTo>
                  <a:lnTo>
                    <a:pt x="91617" y="225425"/>
                  </a:lnTo>
                  <a:lnTo>
                    <a:pt x="91541" y="225679"/>
                  </a:lnTo>
                  <a:lnTo>
                    <a:pt x="91503" y="227203"/>
                  </a:lnTo>
                  <a:lnTo>
                    <a:pt x="91122" y="227342"/>
                  </a:lnTo>
                  <a:lnTo>
                    <a:pt x="91490" y="227203"/>
                  </a:lnTo>
                  <a:lnTo>
                    <a:pt x="91503" y="225628"/>
                  </a:lnTo>
                  <a:lnTo>
                    <a:pt x="91313" y="225679"/>
                  </a:lnTo>
                  <a:lnTo>
                    <a:pt x="91313" y="225806"/>
                  </a:lnTo>
                  <a:lnTo>
                    <a:pt x="91249" y="225933"/>
                  </a:lnTo>
                  <a:lnTo>
                    <a:pt x="90893" y="225933"/>
                  </a:lnTo>
                  <a:lnTo>
                    <a:pt x="90893" y="226568"/>
                  </a:lnTo>
                  <a:lnTo>
                    <a:pt x="90817" y="226822"/>
                  </a:lnTo>
                  <a:lnTo>
                    <a:pt x="90779" y="226949"/>
                  </a:lnTo>
                  <a:lnTo>
                    <a:pt x="90741" y="227076"/>
                  </a:lnTo>
                  <a:lnTo>
                    <a:pt x="90258" y="227076"/>
                  </a:lnTo>
                  <a:lnTo>
                    <a:pt x="90309" y="226949"/>
                  </a:lnTo>
                  <a:lnTo>
                    <a:pt x="90779" y="226949"/>
                  </a:lnTo>
                  <a:lnTo>
                    <a:pt x="90779" y="226822"/>
                  </a:lnTo>
                  <a:lnTo>
                    <a:pt x="90373" y="226822"/>
                  </a:lnTo>
                  <a:lnTo>
                    <a:pt x="90474" y="226568"/>
                  </a:lnTo>
                  <a:lnTo>
                    <a:pt x="90893" y="226568"/>
                  </a:lnTo>
                  <a:lnTo>
                    <a:pt x="90893" y="225933"/>
                  </a:lnTo>
                  <a:lnTo>
                    <a:pt x="90741" y="225933"/>
                  </a:lnTo>
                  <a:lnTo>
                    <a:pt x="90792" y="225806"/>
                  </a:lnTo>
                  <a:lnTo>
                    <a:pt x="91313" y="225806"/>
                  </a:lnTo>
                  <a:lnTo>
                    <a:pt x="91313" y="225679"/>
                  </a:lnTo>
                  <a:lnTo>
                    <a:pt x="90843" y="225679"/>
                  </a:lnTo>
                  <a:lnTo>
                    <a:pt x="90957" y="225425"/>
                  </a:lnTo>
                  <a:lnTo>
                    <a:pt x="90398" y="225425"/>
                  </a:lnTo>
                  <a:lnTo>
                    <a:pt x="90271" y="225806"/>
                  </a:lnTo>
                  <a:lnTo>
                    <a:pt x="90233" y="225933"/>
                  </a:lnTo>
                  <a:lnTo>
                    <a:pt x="90195" y="226060"/>
                  </a:lnTo>
                  <a:lnTo>
                    <a:pt x="90157" y="226187"/>
                  </a:lnTo>
                  <a:lnTo>
                    <a:pt x="90017" y="226187"/>
                  </a:lnTo>
                  <a:lnTo>
                    <a:pt x="90017" y="226568"/>
                  </a:lnTo>
                  <a:lnTo>
                    <a:pt x="89941" y="226822"/>
                  </a:lnTo>
                  <a:lnTo>
                    <a:pt x="89903" y="226949"/>
                  </a:lnTo>
                  <a:lnTo>
                    <a:pt x="89865" y="227076"/>
                  </a:lnTo>
                  <a:lnTo>
                    <a:pt x="88900" y="227076"/>
                  </a:lnTo>
                  <a:lnTo>
                    <a:pt x="88963" y="226949"/>
                  </a:lnTo>
                  <a:lnTo>
                    <a:pt x="89903" y="226949"/>
                  </a:lnTo>
                  <a:lnTo>
                    <a:pt x="89903" y="226822"/>
                  </a:lnTo>
                  <a:lnTo>
                    <a:pt x="89027" y="226822"/>
                  </a:lnTo>
                  <a:lnTo>
                    <a:pt x="89154" y="226568"/>
                  </a:lnTo>
                  <a:lnTo>
                    <a:pt x="90017" y="226568"/>
                  </a:lnTo>
                  <a:lnTo>
                    <a:pt x="90017" y="226187"/>
                  </a:lnTo>
                  <a:lnTo>
                    <a:pt x="89268" y="226187"/>
                  </a:lnTo>
                  <a:lnTo>
                    <a:pt x="89281" y="226060"/>
                  </a:lnTo>
                  <a:lnTo>
                    <a:pt x="90195" y="226060"/>
                  </a:lnTo>
                  <a:lnTo>
                    <a:pt x="90195" y="225933"/>
                  </a:lnTo>
                  <a:lnTo>
                    <a:pt x="89306" y="225933"/>
                  </a:lnTo>
                  <a:lnTo>
                    <a:pt x="89382" y="225425"/>
                  </a:lnTo>
                  <a:lnTo>
                    <a:pt x="88366" y="225425"/>
                  </a:lnTo>
                  <a:lnTo>
                    <a:pt x="88226" y="225679"/>
                  </a:lnTo>
                  <a:lnTo>
                    <a:pt x="88163" y="225806"/>
                  </a:lnTo>
                  <a:lnTo>
                    <a:pt x="88036" y="225933"/>
                  </a:lnTo>
                  <a:lnTo>
                    <a:pt x="87922" y="226060"/>
                  </a:lnTo>
                  <a:lnTo>
                    <a:pt x="87807" y="226187"/>
                  </a:lnTo>
                  <a:lnTo>
                    <a:pt x="87515" y="226060"/>
                  </a:lnTo>
                  <a:lnTo>
                    <a:pt x="87922" y="226060"/>
                  </a:lnTo>
                  <a:lnTo>
                    <a:pt x="87922" y="225933"/>
                  </a:lnTo>
                  <a:lnTo>
                    <a:pt x="87541" y="225933"/>
                  </a:lnTo>
                  <a:lnTo>
                    <a:pt x="87591" y="225679"/>
                  </a:lnTo>
                  <a:lnTo>
                    <a:pt x="87642" y="225425"/>
                  </a:lnTo>
                  <a:lnTo>
                    <a:pt x="87223" y="225425"/>
                  </a:lnTo>
                  <a:lnTo>
                    <a:pt x="87109" y="225679"/>
                  </a:lnTo>
                  <a:lnTo>
                    <a:pt x="87007" y="225933"/>
                  </a:lnTo>
                  <a:lnTo>
                    <a:pt x="86753" y="225933"/>
                  </a:lnTo>
                  <a:lnTo>
                    <a:pt x="86715" y="226060"/>
                  </a:lnTo>
                  <a:lnTo>
                    <a:pt x="86893" y="226060"/>
                  </a:lnTo>
                  <a:lnTo>
                    <a:pt x="86779" y="226187"/>
                  </a:lnTo>
                  <a:lnTo>
                    <a:pt x="86664" y="226314"/>
                  </a:lnTo>
                  <a:lnTo>
                    <a:pt x="86715" y="226060"/>
                  </a:lnTo>
                  <a:lnTo>
                    <a:pt x="86817" y="225679"/>
                  </a:lnTo>
                  <a:lnTo>
                    <a:pt x="86880" y="225425"/>
                  </a:lnTo>
                  <a:lnTo>
                    <a:pt x="86029" y="225425"/>
                  </a:lnTo>
                  <a:lnTo>
                    <a:pt x="85979" y="225679"/>
                  </a:lnTo>
                  <a:lnTo>
                    <a:pt x="85559" y="225425"/>
                  </a:lnTo>
                  <a:lnTo>
                    <a:pt x="85356" y="225679"/>
                  </a:lnTo>
                  <a:lnTo>
                    <a:pt x="85559" y="225425"/>
                  </a:lnTo>
                  <a:lnTo>
                    <a:pt x="86029" y="225425"/>
                  </a:lnTo>
                  <a:lnTo>
                    <a:pt x="86080" y="225171"/>
                  </a:lnTo>
                  <a:lnTo>
                    <a:pt x="85534" y="225171"/>
                  </a:lnTo>
                  <a:lnTo>
                    <a:pt x="85445" y="225425"/>
                  </a:lnTo>
                  <a:lnTo>
                    <a:pt x="85242" y="225425"/>
                  </a:lnTo>
                  <a:lnTo>
                    <a:pt x="85039" y="225298"/>
                  </a:lnTo>
                  <a:lnTo>
                    <a:pt x="84975" y="225425"/>
                  </a:lnTo>
                  <a:lnTo>
                    <a:pt x="83261" y="225425"/>
                  </a:lnTo>
                  <a:lnTo>
                    <a:pt x="83185" y="225679"/>
                  </a:lnTo>
                  <a:lnTo>
                    <a:pt x="83083" y="226060"/>
                  </a:lnTo>
                  <a:lnTo>
                    <a:pt x="83032" y="225806"/>
                  </a:lnTo>
                  <a:lnTo>
                    <a:pt x="82969" y="225425"/>
                  </a:lnTo>
                  <a:lnTo>
                    <a:pt x="82042" y="225425"/>
                  </a:lnTo>
                  <a:lnTo>
                    <a:pt x="82054" y="225806"/>
                  </a:lnTo>
                  <a:lnTo>
                    <a:pt x="82016" y="225425"/>
                  </a:lnTo>
                  <a:lnTo>
                    <a:pt x="81927" y="225285"/>
                  </a:lnTo>
                  <a:lnTo>
                    <a:pt x="81381" y="225171"/>
                  </a:lnTo>
                  <a:lnTo>
                    <a:pt x="81343" y="225425"/>
                  </a:lnTo>
                  <a:lnTo>
                    <a:pt x="81826" y="225425"/>
                  </a:lnTo>
                  <a:lnTo>
                    <a:pt x="81775" y="225679"/>
                  </a:lnTo>
                  <a:lnTo>
                    <a:pt x="81711" y="225806"/>
                  </a:lnTo>
                  <a:lnTo>
                    <a:pt x="81661" y="225933"/>
                  </a:lnTo>
                  <a:lnTo>
                    <a:pt x="81254" y="225933"/>
                  </a:lnTo>
                  <a:lnTo>
                    <a:pt x="81241" y="226060"/>
                  </a:lnTo>
                  <a:lnTo>
                    <a:pt x="81610" y="226060"/>
                  </a:lnTo>
                  <a:lnTo>
                    <a:pt x="81546" y="226187"/>
                  </a:lnTo>
                  <a:lnTo>
                    <a:pt x="81229" y="226187"/>
                  </a:lnTo>
                  <a:lnTo>
                    <a:pt x="81203" y="226314"/>
                  </a:lnTo>
                  <a:lnTo>
                    <a:pt x="81051" y="226441"/>
                  </a:lnTo>
                  <a:lnTo>
                    <a:pt x="81165" y="225933"/>
                  </a:lnTo>
                  <a:lnTo>
                    <a:pt x="81026" y="225933"/>
                  </a:lnTo>
                  <a:lnTo>
                    <a:pt x="81026" y="226568"/>
                  </a:lnTo>
                  <a:lnTo>
                    <a:pt x="80962" y="226822"/>
                  </a:lnTo>
                  <a:lnTo>
                    <a:pt x="80937" y="226949"/>
                  </a:lnTo>
                  <a:lnTo>
                    <a:pt x="80899" y="227076"/>
                  </a:lnTo>
                  <a:lnTo>
                    <a:pt x="79692" y="227076"/>
                  </a:lnTo>
                  <a:lnTo>
                    <a:pt x="79806" y="226949"/>
                  </a:lnTo>
                  <a:lnTo>
                    <a:pt x="80937" y="226949"/>
                  </a:lnTo>
                  <a:lnTo>
                    <a:pt x="80937" y="226822"/>
                  </a:lnTo>
                  <a:lnTo>
                    <a:pt x="79933" y="226822"/>
                  </a:lnTo>
                  <a:lnTo>
                    <a:pt x="80187" y="226568"/>
                  </a:lnTo>
                  <a:lnTo>
                    <a:pt x="81026" y="226568"/>
                  </a:lnTo>
                  <a:lnTo>
                    <a:pt x="81026" y="225933"/>
                  </a:lnTo>
                  <a:lnTo>
                    <a:pt x="80822" y="225933"/>
                  </a:lnTo>
                  <a:lnTo>
                    <a:pt x="80949" y="225806"/>
                  </a:lnTo>
                  <a:lnTo>
                    <a:pt x="81076" y="225679"/>
                  </a:lnTo>
                  <a:lnTo>
                    <a:pt x="81114" y="225425"/>
                  </a:lnTo>
                  <a:lnTo>
                    <a:pt x="79844" y="225425"/>
                  </a:lnTo>
                  <a:lnTo>
                    <a:pt x="79756" y="225679"/>
                  </a:lnTo>
                  <a:lnTo>
                    <a:pt x="79679" y="225933"/>
                  </a:lnTo>
                  <a:lnTo>
                    <a:pt x="79629" y="225425"/>
                  </a:lnTo>
                  <a:lnTo>
                    <a:pt x="71031" y="225425"/>
                  </a:lnTo>
                  <a:lnTo>
                    <a:pt x="70967" y="225679"/>
                  </a:lnTo>
                  <a:lnTo>
                    <a:pt x="70904" y="225933"/>
                  </a:lnTo>
                  <a:lnTo>
                    <a:pt x="70815" y="226314"/>
                  </a:lnTo>
                  <a:lnTo>
                    <a:pt x="70916" y="225806"/>
                  </a:lnTo>
                  <a:lnTo>
                    <a:pt x="70993" y="225425"/>
                  </a:lnTo>
                  <a:lnTo>
                    <a:pt x="66268" y="225425"/>
                  </a:lnTo>
                  <a:lnTo>
                    <a:pt x="66167" y="225679"/>
                  </a:lnTo>
                  <a:lnTo>
                    <a:pt x="66065" y="225933"/>
                  </a:lnTo>
                  <a:lnTo>
                    <a:pt x="65963" y="226187"/>
                  </a:lnTo>
                  <a:lnTo>
                    <a:pt x="65913" y="226314"/>
                  </a:lnTo>
                  <a:lnTo>
                    <a:pt x="65862" y="226441"/>
                  </a:lnTo>
                  <a:lnTo>
                    <a:pt x="65887" y="226314"/>
                  </a:lnTo>
                  <a:lnTo>
                    <a:pt x="66014" y="225806"/>
                  </a:lnTo>
                  <a:lnTo>
                    <a:pt x="37820" y="225806"/>
                  </a:lnTo>
                  <a:lnTo>
                    <a:pt x="37782" y="226060"/>
                  </a:lnTo>
                  <a:lnTo>
                    <a:pt x="37655" y="226314"/>
                  </a:lnTo>
                  <a:lnTo>
                    <a:pt x="37769" y="225806"/>
                  </a:lnTo>
                  <a:lnTo>
                    <a:pt x="36982" y="225806"/>
                  </a:lnTo>
                  <a:lnTo>
                    <a:pt x="36957" y="225933"/>
                  </a:lnTo>
                  <a:lnTo>
                    <a:pt x="36830" y="225933"/>
                  </a:lnTo>
                  <a:lnTo>
                    <a:pt x="36830" y="226568"/>
                  </a:lnTo>
                  <a:lnTo>
                    <a:pt x="36766" y="226822"/>
                  </a:lnTo>
                  <a:lnTo>
                    <a:pt x="35763" y="226822"/>
                  </a:lnTo>
                  <a:lnTo>
                    <a:pt x="35763" y="226568"/>
                  </a:lnTo>
                  <a:lnTo>
                    <a:pt x="36830" y="226568"/>
                  </a:lnTo>
                  <a:lnTo>
                    <a:pt x="36830" y="225933"/>
                  </a:lnTo>
                  <a:lnTo>
                    <a:pt x="35928" y="225933"/>
                  </a:lnTo>
                  <a:lnTo>
                    <a:pt x="36106" y="225806"/>
                  </a:lnTo>
                  <a:lnTo>
                    <a:pt x="34099" y="225806"/>
                  </a:lnTo>
                  <a:lnTo>
                    <a:pt x="34086" y="225933"/>
                  </a:lnTo>
                  <a:lnTo>
                    <a:pt x="33680" y="225933"/>
                  </a:lnTo>
                  <a:lnTo>
                    <a:pt x="33655" y="226060"/>
                  </a:lnTo>
                  <a:lnTo>
                    <a:pt x="33693" y="225806"/>
                  </a:lnTo>
                  <a:lnTo>
                    <a:pt x="30822" y="225806"/>
                  </a:lnTo>
                  <a:lnTo>
                    <a:pt x="30822" y="227457"/>
                  </a:lnTo>
                  <a:lnTo>
                    <a:pt x="30683" y="226949"/>
                  </a:lnTo>
                  <a:lnTo>
                    <a:pt x="30581" y="226568"/>
                  </a:lnTo>
                  <a:lnTo>
                    <a:pt x="13716" y="226568"/>
                  </a:lnTo>
                  <a:lnTo>
                    <a:pt x="13639" y="226822"/>
                  </a:lnTo>
                  <a:lnTo>
                    <a:pt x="13589" y="226949"/>
                  </a:lnTo>
                  <a:lnTo>
                    <a:pt x="13550" y="227076"/>
                  </a:lnTo>
                  <a:lnTo>
                    <a:pt x="13309" y="227076"/>
                  </a:lnTo>
                  <a:lnTo>
                    <a:pt x="13284" y="226949"/>
                  </a:lnTo>
                  <a:lnTo>
                    <a:pt x="13589" y="226949"/>
                  </a:lnTo>
                  <a:lnTo>
                    <a:pt x="13589" y="226822"/>
                  </a:lnTo>
                  <a:lnTo>
                    <a:pt x="13271" y="226822"/>
                  </a:lnTo>
                  <a:lnTo>
                    <a:pt x="13208" y="226441"/>
                  </a:lnTo>
                  <a:lnTo>
                    <a:pt x="13754" y="226441"/>
                  </a:lnTo>
                  <a:lnTo>
                    <a:pt x="14033" y="226441"/>
                  </a:lnTo>
                  <a:lnTo>
                    <a:pt x="14033" y="226314"/>
                  </a:lnTo>
                  <a:lnTo>
                    <a:pt x="14198" y="226187"/>
                  </a:lnTo>
                  <a:lnTo>
                    <a:pt x="14046" y="226187"/>
                  </a:lnTo>
                  <a:lnTo>
                    <a:pt x="14046" y="226060"/>
                  </a:lnTo>
                  <a:lnTo>
                    <a:pt x="14249" y="226060"/>
                  </a:lnTo>
                  <a:lnTo>
                    <a:pt x="14198" y="226187"/>
                  </a:lnTo>
                  <a:lnTo>
                    <a:pt x="14084" y="226441"/>
                  </a:lnTo>
                  <a:lnTo>
                    <a:pt x="30543" y="226441"/>
                  </a:lnTo>
                  <a:lnTo>
                    <a:pt x="30581" y="226568"/>
                  </a:lnTo>
                  <a:lnTo>
                    <a:pt x="30759" y="226568"/>
                  </a:lnTo>
                  <a:lnTo>
                    <a:pt x="30822" y="227457"/>
                  </a:lnTo>
                  <a:lnTo>
                    <a:pt x="30822" y="225806"/>
                  </a:lnTo>
                  <a:lnTo>
                    <a:pt x="30746" y="226187"/>
                  </a:lnTo>
                  <a:lnTo>
                    <a:pt x="30467" y="226187"/>
                  </a:lnTo>
                  <a:lnTo>
                    <a:pt x="30429" y="226060"/>
                  </a:lnTo>
                  <a:lnTo>
                    <a:pt x="30734" y="226060"/>
                  </a:lnTo>
                  <a:lnTo>
                    <a:pt x="30746" y="226187"/>
                  </a:lnTo>
                  <a:lnTo>
                    <a:pt x="30746" y="225806"/>
                  </a:lnTo>
                  <a:lnTo>
                    <a:pt x="30734" y="225933"/>
                  </a:lnTo>
                  <a:lnTo>
                    <a:pt x="30391" y="225933"/>
                  </a:lnTo>
                  <a:lnTo>
                    <a:pt x="30365" y="225806"/>
                  </a:lnTo>
                  <a:lnTo>
                    <a:pt x="28727" y="225806"/>
                  </a:lnTo>
                  <a:lnTo>
                    <a:pt x="28676" y="226060"/>
                  </a:lnTo>
                  <a:lnTo>
                    <a:pt x="28676" y="225806"/>
                  </a:lnTo>
                  <a:lnTo>
                    <a:pt x="28460" y="225806"/>
                  </a:lnTo>
                  <a:lnTo>
                    <a:pt x="28448" y="226187"/>
                  </a:lnTo>
                  <a:lnTo>
                    <a:pt x="28397" y="226060"/>
                  </a:lnTo>
                  <a:lnTo>
                    <a:pt x="28295" y="225806"/>
                  </a:lnTo>
                  <a:lnTo>
                    <a:pt x="17729" y="225806"/>
                  </a:lnTo>
                  <a:lnTo>
                    <a:pt x="14363" y="225806"/>
                  </a:lnTo>
                  <a:lnTo>
                    <a:pt x="14300" y="225933"/>
                  </a:lnTo>
                  <a:lnTo>
                    <a:pt x="14058" y="225933"/>
                  </a:lnTo>
                  <a:lnTo>
                    <a:pt x="14058" y="225806"/>
                  </a:lnTo>
                  <a:lnTo>
                    <a:pt x="13919" y="225933"/>
                  </a:lnTo>
                  <a:lnTo>
                    <a:pt x="13119" y="225933"/>
                  </a:lnTo>
                  <a:lnTo>
                    <a:pt x="13093" y="225806"/>
                  </a:lnTo>
                  <a:lnTo>
                    <a:pt x="12344" y="225806"/>
                  </a:lnTo>
                  <a:lnTo>
                    <a:pt x="12331" y="225933"/>
                  </a:lnTo>
                  <a:lnTo>
                    <a:pt x="9131" y="225933"/>
                  </a:lnTo>
                  <a:lnTo>
                    <a:pt x="9067" y="225806"/>
                  </a:lnTo>
                  <a:lnTo>
                    <a:pt x="5499" y="225806"/>
                  </a:lnTo>
                  <a:lnTo>
                    <a:pt x="5461" y="225933"/>
                  </a:lnTo>
                  <a:lnTo>
                    <a:pt x="5422" y="226060"/>
                  </a:lnTo>
                  <a:lnTo>
                    <a:pt x="5384" y="226187"/>
                  </a:lnTo>
                  <a:lnTo>
                    <a:pt x="5308" y="226441"/>
                  </a:lnTo>
                  <a:lnTo>
                    <a:pt x="5283" y="226568"/>
                  </a:lnTo>
                  <a:lnTo>
                    <a:pt x="5143" y="226822"/>
                  </a:lnTo>
                  <a:lnTo>
                    <a:pt x="5080" y="226949"/>
                  </a:lnTo>
                  <a:lnTo>
                    <a:pt x="5016" y="227076"/>
                  </a:lnTo>
                  <a:lnTo>
                    <a:pt x="4953" y="227203"/>
                  </a:lnTo>
                  <a:lnTo>
                    <a:pt x="4953" y="226949"/>
                  </a:lnTo>
                  <a:lnTo>
                    <a:pt x="5143" y="226822"/>
                  </a:lnTo>
                  <a:lnTo>
                    <a:pt x="4965" y="226822"/>
                  </a:lnTo>
                  <a:lnTo>
                    <a:pt x="4978" y="226441"/>
                  </a:lnTo>
                  <a:lnTo>
                    <a:pt x="5308" y="226441"/>
                  </a:lnTo>
                  <a:lnTo>
                    <a:pt x="5308" y="226187"/>
                  </a:lnTo>
                  <a:lnTo>
                    <a:pt x="4978" y="226187"/>
                  </a:lnTo>
                  <a:lnTo>
                    <a:pt x="4991" y="226060"/>
                  </a:lnTo>
                  <a:lnTo>
                    <a:pt x="5422" y="226060"/>
                  </a:lnTo>
                  <a:lnTo>
                    <a:pt x="5422" y="225933"/>
                  </a:lnTo>
                  <a:lnTo>
                    <a:pt x="4991" y="225933"/>
                  </a:lnTo>
                  <a:lnTo>
                    <a:pt x="4991" y="225806"/>
                  </a:lnTo>
                  <a:lnTo>
                    <a:pt x="4419" y="225806"/>
                  </a:lnTo>
                  <a:lnTo>
                    <a:pt x="4318" y="226060"/>
                  </a:lnTo>
                  <a:lnTo>
                    <a:pt x="4267" y="226187"/>
                  </a:lnTo>
                  <a:lnTo>
                    <a:pt x="4216" y="226314"/>
                  </a:lnTo>
                  <a:lnTo>
                    <a:pt x="4127" y="226568"/>
                  </a:lnTo>
                  <a:lnTo>
                    <a:pt x="4025" y="226822"/>
                  </a:lnTo>
                  <a:lnTo>
                    <a:pt x="3975" y="226949"/>
                  </a:lnTo>
                  <a:lnTo>
                    <a:pt x="3924" y="227076"/>
                  </a:lnTo>
                  <a:lnTo>
                    <a:pt x="3886" y="227203"/>
                  </a:lnTo>
                  <a:lnTo>
                    <a:pt x="3784" y="227457"/>
                  </a:lnTo>
                  <a:lnTo>
                    <a:pt x="3733" y="227584"/>
                  </a:lnTo>
                  <a:lnTo>
                    <a:pt x="3594" y="227457"/>
                  </a:lnTo>
                  <a:lnTo>
                    <a:pt x="3505" y="227203"/>
                  </a:lnTo>
                  <a:lnTo>
                    <a:pt x="3886" y="227203"/>
                  </a:lnTo>
                  <a:lnTo>
                    <a:pt x="3886" y="227076"/>
                  </a:lnTo>
                  <a:lnTo>
                    <a:pt x="3454" y="227076"/>
                  </a:lnTo>
                  <a:lnTo>
                    <a:pt x="3365" y="226822"/>
                  </a:lnTo>
                  <a:lnTo>
                    <a:pt x="3276" y="226568"/>
                  </a:lnTo>
                  <a:lnTo>
                    <a:pt x="3175" y="226314"/>
                  </a:lnTo>
                  <a:lnTo>
                    <a:pt x="4216" y="226314"/>
                  </a:lnTo>
                  <a:lnTo>
                    <a:pt x="4216" y="226187"/>
                  </a:lnTo>
                  <a:lnTo>
                    <a:pt x="3136" y="226187"/>
                  </a:lnTo>
                  <a:lnTo>
                    <a:pt x="3035" y="225933"/>
                  </a:lnTo>
                  <a:lnTo>
                    <a:pt x="2997" y="225806"/>
                  </a:lnTo>
                  <a:lnTo>
                    <a:pt x="1282" y="225806"/>
                  </a:lnTo>
                  <a:lnTo>
                    <a:pt x="1257" y="225933"/>
                  </a:lnTo>
                  <a:lnTo>
                    <a:pt x="1143" y="226568"/>
                  </a:lnTo>
                  <a:lnTo>
                    <a:pt x="1016" y="227203"/>
                  </a:lnTo>
                  <a:lnTo>
                    <a:pt x="901" y="227838"/>
                  </a:lnTo>
                  <a:lnTo>
                    <a:pt x="88" y="228981"/>
                  </a:lnTo>
                  <a:lnTo>
                    <a:pt x="0" y="229235"/>
                  </a:lnTo>
                  <a:lnTo>
                    <a:pt x="10388" y="229235"/>
                  </a:lnTo>
                  <a:lnTo>
                    <a:pt x="10096" y="228727"/>
                  </a:lnTo>
                  <a:lnTo>
                    <a:pt x="10096" y="227711"/>
                  </a:lnTo>
                  <a:lnTo>
                    <a:pt x="10033" y="227584"/>
                  </a:lnTo>
                  <a:lnTo>
                    <a:pt x="10604" y="227584"/>
                  </a:lnTo>
                  <a:lnTo>
                    <a:pt x="10541" y="228092"/>
                  </a:lnTo>
                  <a:lnTo>
                    <a:pt x="11036" y="228092"/>
                  </a:lnTo>
                  <a:lnTo>
                    <a:pt x="11049" y="227076"/>
                  </a:lnTo>
                  <a:lnTo>
                    <a:pt x="10934" y="226949"/>
                  </a:lnTo>
                  <a:lnTo>
                    <a:pt x="11671" y="226949"/>
                  </a:lnTo>
                  <a:lnTo>
                    <a:pt x="11684" y="226822"/>
                  </a:lnTo>
                  <a:lnTo>
                    <a:pt x="10833" y="226822"/>
                  </a:lnTo>
                  <a:lnTo>
                    <a:pt x="10693" y="226949"/>
                  </a:lnTo>
                  <a:lnTo>
                    <a:pt x="10668" y="227076"/>
                  </a:lnTo>
                  <a:lnTo>
                    <a:pt x="10655" y="227203"/>
                  </a:lnTo>
                  <a:lnTo>
                    <a:pt x="10617" y="227457"/>
                  </a:lnTo>
                  <a:lnTo>
                    <a:pt x="9956" y="227457"/>
                  </a:lnTo>
                  <a:lnTo>
                    <a:pt x="9817" y="227203"/>
                  </a:lnTo>
                  <a:lnTo>
                    <a:pt x="10655" y="227203"/>
                  </a:lnTo>
                  <a:lnTo>
                    <a:pt x="10655" y="227076"/>
                  </a:lnTo>
                  <a:lnTo>
                    <a:pt x="9753" y="227076"/>
                  </a:lnTo>
                  <a:lnTo>
                    <a:pt x="9677" y="226949"/>
                  </a:lnTo>
                  <a:lnTo>
                    <a:pt x="10693" y="226949"/>
                  </a:lnTo>
                  <a:lnTo>
                    <a:pt x="10706" y="226822"/>
                  </a:lnTo>
                  <a:lnTo>
                    <a:pt x="9613" y="226822"/>
                  </a:lnTo>
                  <a:lnTo>
                    <a:pt x="9474" y="226568"/>
                  </a:lnTo>
                  <a:lnTo>
                    <a:pt x="9410" y="226441"/>
                  </a:lnTo>
                  <a:lnTo>
                    <a:pt x="12280" y="226441"/>
                  </a:lnTo>
                  <a:lnTo>
                    <a:pt x="12230" y="226822"/>
                  </a:lnTo>
                  <a:lnTo>
                    <a:pt x="11772" y="226822"/>
                  </a:lnTo>
                  <a:lnTo>
                    <a:pt x="11798" y="226949"/>
                  </a:lnTo>
                  <a:lnTo>
                    <a:pt x="12217" y="226949"/>
                  </a:lnTo>
                  <a:lnTo>
                    <a:pt x="12204" y="227076"/>
                  </a:lnTo>
                  <a:lnTo>
                    <a:pt x="11823" y="227076"/>
                  </a:lnTo>
                  <a:lnTo>
                    <a:pt x="11849" y="227203"/>
                  </a:lnTo>
                  <a:lnTo>
                    <a:pt x="12192" y="227203"/>
                  </a:lnTo>
                  <a:lnTo>
                    <a:pt x="12166" y="227457"/>
                  </a:lnTo>
                  <a:lnTo>
                    <a:pt x="11849" y="227457"/>
                  </a:lnTo>
                  <a:lnTo>
                    <a:pt x="11849" y="227584"/>
                  </a:lnTo>
                  <a:lnTo>
                    <a:pt x="11849" y="227711"/>
                  </a:lnTo>
                  <a:lnTo>
                    <a:pt x="12141" y="227711"/>
                  </a:lnTo>
                  <a:lnTo>
                    <a:pt x="12153" y="227584"/>
                  </a:lnTo>
                  <a:lnTo>
                    <a:pt x="13398" y="227584"/>
                  </a:lnTo>
                  <a:lnTo>
                    <a:pt x="13373" y="227457"/>
                  </a:lnTo>
                  <a:lnTo>
                    <a:pt x="13512" y="227203"/>
                  </a:lnTo>
                  <a:lnTo>
                    <a:pt x="13398" y="227584"/>
                  </a:lnTo>
                  <a:lnTo>
                    <a:pt x="35674" y="227584"/>
                  </a:lnTo>
                  <a:lnTo>
                    <a:pt x="35674" y="227457"/>
                  </a:lnTo>
                  <a:lnTo>
                    <a:pt x="35775" y="226949"/>
                  </a:lnTo>
                  <a:lnTo>
                    <a:pt x="36728" y="226949"/>
                  </a:lnTo>
                  <a:lnTo>
                    <a:pt x="36703" y="227076"/>
                  </a:lnTo>
                  <a:lnTo>
                    <a:pt x="35775" y="227076"/>
                  </a:lnTo>
                  <a:lnTo>
                    <a:pt x="35775" y="227457"/>
                  </a:lnTo>
                  <a:lnTo>
                    <a:pt x="36309" y="227457"/>
                  </a:lnTo>
                  <a:lnTo>
                    <a:pt x="36436" y="227584"/>
                  </a:lnTo>
                  <a:lnTo>
                    <a:pt x="36601" y="227457"/>
                  </a:lnTo>
                  <a:lnTo>
                    <a:pt x="79616" y="227457"/>
                  </a:lnTo>
                  <a:lnTo>
                    <a:pt x="79578" y="227711"/>
                  </a:lnTo>
                  <a:lnTo>
                    <a:pt x="80772" y="227711"/>
                  </a:lnTo>
                  <a:lnTo>
                    <a:pt x="80822" y="227457"/>
                  </a:lnTo>
                  <a:lnTo>
                    <a:pt x="81013" y="227457"/>
                  </a:lnTo>
                  <a:lnTo>
                    <a:pt x="81127" y="226949"/>
                  </a:lnTo>
                  <a:lnTo>
                    <a:pt x="81191" y="226441"/>
                  </a:lnTo>
                  <a:lnTo>
                    <a:pt x="81178" y="226568"/>
                  </a:lnTo>
                  <a:lnTo>
                    <a:pt x="81394" y="226568"/>
                  </a:lnTo>
                  <a:lnTo>
                    <a:pt x="81280" y="226822"/>
                  </a:lnTo>
                  <a:lnTo>
                    <a:pt x="81178" y="227076"/>
                  </a:lnTo>
                  <a:lnTo>
                    <a:pt x="81051" y="227457"/>
                  </a:lnTo>
                  <a:lnTo>
                    <a:pt x="88709" y="227457"/>
                  </a:lnTo>
                  <a:lnTo>
                    <a:pt x="89573" y="227457"/>
                  </a:lnTo>
                  <a:lnTo>
                    <a:pt x="89369" y="227584"/>
                  </a:lnTo>
                  <a:lnTo>
                    <a:pt x="90055" y="227584"/>
                  </a:lnTo>
                  <a:lnTo>
                    <a:pt x="90106" y="227457"/>
                  </a:lnTo>
                  <a:lnTo>
                    <a:pt x="90576" y="227457"/>
                  </a:lnTo>
                  <a:lnTo>
                    <a:pt x="90500" y="227584"/>
                  </a:lnTo>
                  <a:lnTo>
                    <a:pt x="90779" y="227457"/>
                  </a:lnTo>
                  <a:lnTo>
                    <a:pt x="91071" y="227457"/>
                  </a:lnTo>
                  <a:lnTo>
                    <a:pt x="91020" y="227584"/>
                  </a:lnTo>
                  <a:lnTo>
                    <a:pt x="90906" y="227838"/>
                  </a:lnTo>
                  <a:lnTo>
                    <a:pt x="91135" y="227711"/>
                  </a:lnTo>
                  <a:lnTo>
                    <a:pt x="91325" y="227457"/>
                  </a:lnTo>
                  <a:lnTo>
                    <a:pt x="91998" y="227076"/>
                  </a:lnTo>
                  <a:lnTo>
                    <a:pt x="91605" y="227076"/>
                  </a:lnTo>
                  <a:lnTo>
                    <a:pt x="91706" y="226949"/>
                  </a:lnTo>
                  <a:lnTo>
                    <a:pt x="91808" y="226568"/>
                  </a:lnTo>
                  <a:lnTo>
                    <a:pt x="92163" y="226568"/>
                  </a:lnTo>
                  <a:lnTo>
                    <a:pt x="92075" y="226822"/>
                  </a:lnTo>
                  <a:lnTo>
                    <a:pt x="91808" y="226822"/>
                  </a:lnTo>
                  <a:lnTo>
                    <a:pt x="91706" y="226949"/>
                  </a:lnTo>
                  <a:lnTo>
                    <a:pt x="92036" y="226949"/>
                  </a:lnTo>
                  <a:lnTo>
                    <a:pt x="92329" y="226949"/>
                  </a:lnTo>
                  <a:lnTo>
                    <a:pt x="92506" y="226949"/>
                  </a:lnTo>
                  <a:lnTo>
                    <a:pt x="92456" y="227076"/>
                  </a:lnTo>
                  <a:lnTo>
                    <a:pt x="92265" y="227076"/>
                  </a:lnTo>
                  <a:lnTo>
                    <a:pt x="92227" y="227203"/>
                  </a:lnTo>
                  <a:lnTo>
                    <a:pt x="92075" y="227457"/>
                  </a:lnTo>
                  <a:lnTo>
                    <a:pt x="92024" y="227584"/>
                  </a:lnTo>
                  <a:lnTo>
                    <a:pt x="91897" y="227838"/>
                  </a:lnTo>
                  <a:lnTo>
                    <a:pt x="91770" y="228092"/>
                  </a:lnTo>
                  <a:lnTo>
                    <a:pt x="91706" y="228219"/>
                  </a:lnTo>
                  <a:lnTo>
                    <a:pt x="91655" y="228346"/>
                  </a:lnTo>
                  <a:lnTo>
                    <a:pt x="91528" y="228346"/>
                  </a:lnTo>
                  <a:lnTo>
                    <a:pt x="91567" y="228219"/>
                  </a:lnTo>
                  <a:lnTo>
                    <a:pt x="91706" y="228219"/>
                  </a:lnTo>
                  <a:lnTo>
                    <a:pt x="91706" y="228092"/>
                  </a:lnTo>
                  <a:lnTo>
                    <a:pt x="91706" y="227838"/>
                  </a:lnTo>
                  <a:lnTo>
                    <a:pt x="91808" y="227584"/>
                  </a:lnTo>
                  <a:lnTo>
                    <a:pt x="91846" y="227457"/>
                  </a:lnTo>
                  <a:lnTo>
                    <a:pt x="92075" y="227457"/>
                  </a:lnTo>
                  <a:lnTo>
                    <a:pt x="92202" y="227203"/>
                  </a:lnTo>
                  <a:lnTo>
                    <a:pt x="92265" y="227076"/>
                  </a:lnTo>
                  <a:lnTo>
                    <a:pt x="91998" y="227076"/>
                  </a:lnTo>
                  <a:lnTo>
                    <a:pt x="91363" y="227457"/>
                  </a:lnTo>
                  <a:lnTo>
                    <a:pt x="91236" y="227711"/>
                  </a:lnTo>
                  <a:lnTo>
                    <a:pt x="91173" y="227838"/>
                  </a:lnTo>
                  <a:lnTo>
                    <a:pt x="91046" y="228092"/>
                  </a:lnTo>
                  <a:lnTo>
                    <a:pt x="91173" y="228092"/>
                  </a:lnTo>
                  <a:lnTo>
                    <a:pt x="91338" y="227838"/>
                  </a:lnTo>
                  <a:lnTo>
                    <a:pt x="91427" y="227711"/>
                  </a:lnTo>
                  <a:lnTo>
                    <a:pt x="91503" y="227584"/>
                  </a:lnTo>
                  <a:lnTo>
                    <a:pt x="91592" y="227457"/>
                  </a:lnTo>
                  <a:lnTo>
                    <a:pt x="91541" y="227584"/>
                  </a:lnTo>
                  <a:lnTo>
                    <a:pt x="91440" y="227838"/>
                  </a:lnTo>
                  <a:lnTo>
                    <a:pt x="91338" y="228092"/>
                  </a:lnTo>
                  <a:lnTo>
                    <a:pt x="91173" y="228092"/>
                  </a:lnTo>
                  <a:lnTo>
                    <a:pt x="91135" y="228346"/>
                  </a:lnTo>
                  <a:lnTo>
                    <a:pt x="91008" y="228346"/>
                  </a:lnTo>
                  <a:lnTo>
                    <a:pt x="90855" y="228473"/>
                  </a:lnTo>
                  <a:lnTo>
                    <a:pt x="90766" y="228727"/>
                  </a:lnTo>
                  <a:lnTo>
                    <a:pt x="91084" y="228727"/>
                  </a:lnTo>
                  <a:lnTo>
                    <a:pt x="90982" y="228981"/>
                  </a:lnTo>
                  <a:lnTo>
                    <a:pt x="90881" y="229235"/>
                  </a:lnTo>
                  <a:lnTo>
                    <a:pt x="91224" y="229235"/>
                  </a:lnTo>
                  <a:lnTo>
                    <a:pt x="91287" y="228981"/>
                  </a:lnTo>
                  <a:lnTo>
                    <a:pt x="91389" y="228727"/>
                  </a:lnTo>
                  <a:lnTo>
                    <a:pt x="91478" y="228473"/>
                  </a:lnTo>
                  <a:lnTo>
                    <a:pt x="91465" y="228727"/>
                  </a:lnTo>
                  <a:lnTo>
                    <a:pt x="91351" y="228981"/>
                  </a:lnTo>
                  <a:lnTo>
                    <a:pt x="91224" y="229235"/>
                  </a:lnTo>
                  <a:lnTo>
                    <a:pt x="92341" y="229235"/>
                  </a:lnTo>
                  <a:lnTo>
                    <a:pt x="92659" y="229235"/>
                  </a:lnTo>
                  <a:lnTo>
                    <a:pt x="92722" y="229108"/>
                  </a:lnTo>
                  <a:lnTo>
                    <a:pt x="92773" y="228981"/>
                  </a:lnTo>
                  <a:lnTo>
                    <a:pt x="92443" y="228981"/>
                  </a:lnTo>
                  <a:lnTo>
                    <a:pt x="92544" y="228727"/>
                  </a:lnTo>
                  <a:lnTo>
                    <a:pt x="92900" y="228727"/>
                  </a:lnTo>
                  <a:lnTo>
                    <a:pt x="92964" y="228600"/>
                  </a:lnTo>
                  <a:lnTo>
                    <a:pt x="92925" y="228727"/>
                  </a:lnTo>
                  <a:lnTo>
                    <a:pt x="93408" y="228727"/>
                  </a:lnTo>
                  <a:lnTo>
                    <a:pt x="94640" y="228727"/>
                  </a:lnTo>
                  <a:lnTo>
                    <a:pt x="96050" y="228727"/>
                  </a:lnTo>
                  <a:lnTo>
                    <a:pt x="96494" y="228727"/>
                  </a:lnTo>
                  <a:lnTo>
                    <a:pt x="96418" y="228981"/>
                  </a:lnTo>
                  <a:lnTo>
                    <a:pt x="95783" y="228981"/>
                  </a:lnTo>
                  <a:lnTo>
                    <a:pt x="96050" y="228727"/>
                  </a:lnTo>
                  <a:lnTo>
                    <a:pt x="95770" y="228739"/>
                  </a:lnTo>
                  <a:lnTo>
                    <a:pt x="95440" y="228981"/>
                  </a:lnTo>
                  <a:lnTo>
                    <a:pt x="95084" y="228981"/>
                  </a:lnTo>
                  <a:lnTo>
                    <a:pt x="95084" y="229235"/>
                  </a:lnTo>
                  <a:lnTo>
                    <a:pt x="94691" y="229997"/>
                  </a:lnTo>
                  <a:lnTo>
                    <a:pt x="92900" y="229997"/>
                  </a:lnTo>
                  <a:lnTo>
                    <a:pt x="92849" y="230124"/>
                  </a:lnTo>
                  <a:lnTo>
                    <a:pt x="92646" y="230124"/>
                  </a:lnTo>
                  <a:lnTo>
                    <a:pt x="92671" y="229997"/>
                  </a:lnTo>
                  <a:lnTo>
                    <a:pt x="92468" y="229997"/>
                  </a:lnTo>
                  <a:lnTo>
                    <a:pt x="92748" y="229603"/>
                  </a:lnTo>
                  <a:lnTo>
                    <a:pt x="92671" y="229997"/>
                  </a:lnTo>
                  <a:lnTo>
                    <a:pt x="92900" y="229997"/>
                  </a:lnTo>
                  <a:lnTo>
                    <a:pt x="93014" y="229654"/>
                  </a:lnTo>
                  <a:lnTo>
                    <a:pt x="93116" y="229362"/>
                  </a:lnTo>
                  <a:lnTo>
                    <a:pt x="93154" y="229235"/>
                  </a:lnTo>
                  <a:lnTo>
                    <a:pt x="95084" y="229235"/>
                  </a:lnTo>
                  <a:lnTo>
                    <a:pt x="95084" y="228981"/>
                  </a:lnTo>
                  <a:lnTo>
                    <a:pt x="93268" y="228981"/>
                  </a:lnTo>
                  <a:lnTo>
                    <a:pt x="93205" y="229108"/>
                  </a:lnTo>
                  <a:lnTo>
                    <a:pt x="93027" y="229235"/>
                  </a:lnTo>
                  <a:lnTo>
                    <a:pt x="92875" y="229323"/>
                  </a:lnTo>
                  <a:lnTo>
                    <a:pt x="92659" y="229235"/>
                  </a:lnTo>
                  <a:lnTo>
                    <a:pt x="92290" y="229997"/>
                  </a:lnTo>
                  <a:lnTo>
                    <a:pt x="92240" y="230124"/>
                  </a:lnTo>
                  <a:lnTo>
                    <a:pt x="92379" y="230124"/>
                  </a:lnTo>
                  <a:lnTo>
                    <a:pt x="92290" y="230251"/>
                  </a:lnTo>
                  <a:lnTo>
                    <a:pt x="92621" y="230251"/>
                  </a:lnTo>
                  <a:lnTo>
                    <a:pt x="92519" y="230759"/>
                  </a:lnTo>
                  <a:lnTo>
                    <a:pt x="92773" y="230378"/>
                  </a:lnTo>
                  <a:lnTo>
                    <a:pt x="92811" y="230251"/>
                  </a:lnTo>
                  <a:lnTo>
                    <a:pt x="94132" y="230251"/>
                  </a:lnTo>
                  <a:lnTo>
                    <a:pt x="94221" y="230124"/>
                  </a:lnTo>
                  <a:lnTo>
                    <a:pt x="94183" y="230251"/>
                  </a:lnTo>
                  <a:lnTo>
                    <a:pt x="96037" y="230251"/>
                  </a:lnTo>
                  <a:lnTo>
                    <a:pt x="96075" y="230124"/>
                  </a:lnTo>
                  <a:lnTo>
                    <a:pt x="96113" y="229997"/>
                  </a:lnTo>
                  <a:lnTo>
                    <a:pt x="94754" y="229997"/>
                  </a:lnTo>
                  <a:lnTo>
                    <a:pt x="95529" y="229235"/>
                  </a:lnTo>
                  <a:lnTo>
                    <a:pt x="96342" y="229235"/>
                  </a:lnTo>
                  <a:lnTo>
                    <a:pt x="96304" y="229362"/>
                  </a:lnTo>
                  <a:lnTo>
                    <a:pt x="96215" y="229654"/>
                  </a:lnTo>
                  <a:lnTo>
                    <a:pt x="96113" y="229997"/>
                  </a:lnTo>
                  <a:lnTo>
                    <a:pt x="96621" y="229654"/>
                  </a:lnTo>
                  <a:lnTo>
                    <a:pt x="96735" y="229362"/>
                  </a:lnTo>
                  <a:lnTo>
                    <a:pt x="96850" y="229108"/>
                  </a:lnTo>
                  <a:lnTo>
                    <a:pt x="96901" y="228981"/>
                  </a:lnTo>
                  <a:lnTo>
                    <a:pt x="97015" y="228727"/>
                  </a:lnTo>
                  <a:lnTo>
                    <a:pt x="97116" y="228473"/>
                  </a:lnTo>
                  <a:lnTo>
                    <a:pt x="97167" y="228346"/>
                  </a:lnTo>
                  <a:lnTo>
                    <a:pt x="96989" y="228473"/>
                  </a:lnTo>
                  <a:lnTo>
                    <a:pt x="97066" y="228346"/>
                  </a:lnTo>
                  <a:lnTo>
                    <a:pt x="96824" y="228346"/>
                  </a:lnTo>
                  <a:lnTo>
                    <a:pt x="96824" y="228727"/>
                  </a:lnTo>
                  <a:lnTo>
                    <a:pt x="96659" y="228981"/>
                  </a:lnTo>
                  <a:lnTo>
                    <a:pt x="96634" y="228600"/>
                  </a:lnTo>
                  <a:lnTo>
                    <a:pt x="96672" y="228727"/>
                  </a:lnTo>
                  <a:lnTo>
                    <a:pt x="96824" y="228727"/>
                  </a:lnTo>
                  <a:lnTo>
                    <a:pt x="96824" y="228346"/>
                  </a:lnTo>
                  <a:lnTo>
                    <a:pt x="96926" y="228219"/>
                  </a:lnTo>
                  <a:lnTo>
                    <a:pt x="96735" y="228219"/>
                  </a:lnTo>
                  <a:lnTo>
                    <a:pt x="96659" y="228346"/>
                  </a:lnTo>
                  <a:lnTo>
                    <a:pt x="94894" y="228346"/>
                  </a:lnTo>
                  <a:lnTo>
                    <a:pt x="96735" y="228219"/>
                  </a:lnTo>
                  <a:lnTo>
                    <a:pt x="96824" y="228092"/>
                  </a:lnTo>
                  <a:lnTo>
                    <a:pt x="95059" y="228092"/>
                  </a:lnTo>
                  <a:lnTo>
                    <a:pt x="95224" y="227838"/>
                  </a:lnTo>
                  <a:lnTo>
                    <a:pt x="95313" y="227711"/>
                  </a:lnTo>
                  <a:lnTo>
                    <a:pt x="97066" y="227711"/>
                  </a:lnTo>
                  <a:lnTo>
                    <a:pt x="96824" y="228092"/>
                  </a:lnTo>
                  <a:lnTo>
                    <a:pt x="97028" y="228092"/>
                  </a:lnTo>
                  <a:lnTo>
                    <a:pt x="97231" y="227838"/>
                  </a:lnTo>
                  <a:lnTo>
                    <a:pt x="97282" y="227584"/>
                  </a:lnTo>
                  <a:close/>
                </a:path>
                <a:path w="396875" h="392430">
                  <a:moveTo>
                    <a:pt x="97345" y="343408"/>
                  </a:moveTo>
                  <a:lnTo>
                    <a:pt x="97320" y="343154"/>
                  </a:lnTo>
                  <a:lnTo>
                    <a:pt x="97066" y="343154"/>
                  </a:lnTo>
                  <a:lnTo>
                    <a:pt x="97091" y="343408"/>
                  </a:lnTo>
                  <a:lnTo>
                    <a:pt x="97345" y="343408"/>
                  </a:lnTo>
                  <a:close/>
                </a:path>
                <a:path w="396875" h="392430">
                  <a:moveTo>
                    <a:pt x="97434" y="236347"/>
                  </a:moveTo>
                  <a:lnTo>
                    <a:pt x="97167" y="236601"/>
                  </a:lnTo>
                  <a:lnTo>
                    <a:pt x="97358" y="236601"/>
                  </a:lnTo>
                  <a:lnTo>
                    <a:pt x="97434" y="236347"/>
                  </a:lnTo>
                  <a:close/>
                </a:path>
                <a:path w="396875" h="392430">
                  <a:moveTo>
                    <a:pt x="97637" y="242443"/>
                  </a:moveTo>
                  <a:lnTo>
                    <a:pt x="97205" y="242443"/>
                  </a:lnTo>
                  <a:lnTo>
                    <a:pt x="97116" y="242697"/>
                  </a:lnTo>
                  <a:lnTo>
                    <a:pt x="97066" y="242824"/>
                  </a:lnTo>
                  <a:lnTo>
                    <a:pt x="96977" y="243078"/>
                  </a:lnTo>
                  <a:lnTo>
                    <a:pt x="97167" y="242951"/>
                  </a:lnTo>
                  <a:lnTo>
                    <a:pt x="97637" y="242443"/>
                  </a:lnTo>
                  <a:close/>
                </a:path>
                <a:path w="396875" h="392430">
                  <a:moveTo>
                    <a:pt x="98425" y="239903"/>
                  </a:moveTo>
                  <a:lnTo>
                    <a:pt x="98209" y="239903"/>
                  </a:lnTo>
                  <a:lnTo>
                    <a:pt x="97904" y="239776"/>
                  </a:lnTo>
                  <a:lnTo>
                    <a:pt x="97853" y="239903"/>
                  </a:lnTo>
                  <a:lnTo>
                    <a:pt x="97434" y="239903"/>
                  </a:lnTo>
                  <a:lnTo>
                    <a:pt x="97383" y="241808"/>
                  </a:lnTo>
                  <a:lnTo>
                    <a:pt x="97294" y="241935"/>
                  </a:lnTo>
                  <a:lnTo>
                    <a:pt x="97129" y="241808"/>
                  </a:lnTo>
                  <a:lnTo>
                    <a:pt x="97383" y="241808"/>
                  </a:lnTo>
                  <a:lnTo>
                    <a:pt x="97383" y="239966"/>
                  </a:lnTo>
                  <a:lnTo>
                    <a:pt x="97243" y="240157"/>
                  </a:lnTo>
                  <a:lnTo>
                    <a:pt x="97142" y="240284"/>
                  </a:lnTo>
                  <a:lnTo>
                    <a:pt x="97053" y="240411"/>
                  </a:lnTo>
                  <a:lnTo>
                    <a:pt x="96951" y="240538"/>
                  </a:lnTo>
                  <a:lnTo>
                    <a:pt x="96862" y="240665"/>
                  </a:lnTo>
                  <a:lnTo>
                    <a:pt x="96761" y="240792"/>
                  </a:lnTo>
                  <a:lnTo>
                    <a:pt x="96672" y="240919"/>
                  </a:lnTo>
                  <a:lnTo>
                    <a:pt x="96570" y="241046"/>
                  </a:lnTo>
                  <a:lnTo>
                    <a:pt x="96481" y="241173"/>
                  </a:lnTo>
                  <a:lnTo>
                    <a:pt x="96393" y="241300"/>
                  </a:lnTo>
                  <a:lnTo>
                    <a:pt x="96481" y="241046"/>
                  </a:lnTo>
                  <a:lnTo>
                    <a:pt x="96583" y="240792"/>
                  </a:lnTo>
                  <a:lnTo>
                    <a:pt x="96672" y="240538"/>
                  </a:lnTo>
                  <a:lnTo>
                    <a:pt x="96774" y="240284"/>
                  </a:lnTo>
                  <a:lnTo>
                    <a:pt x="96862" y="240030"/>
                  </a:lnTo>
                  <a:lnTo>
                    <a:pt x="96913" y="239903"/>
                  </a:lnTo>
                  <a:lnTo>
                    <a:pt x="97015" y="239649"/>
                  </a:lnTo>
                  <a:lnTo>
                    <a:pt x="97142" y="239522"/>
                  </a:lnTo>
                  <a:lnTo>
                    <a:pt x="97269" y="239395"/>
                  </a:lnTo>
                  <a:lnTo>
                    <a:pt x="97396" y="239268"/>
                  </a:lnTo>
                  <a:lnTo>
                    <a:pt x="97434" y="239141"/>
                  </a:lnTo>
                  <a:lnTo>
                    <a:pt x="97536" y="238887"/>
                  </a:lnTo>
                  <a:lnTo>
                    <a:pt x="97624" y="238633"/>
                  </a:lnTo>
                  <a:lnTo>
                    <a:pt x="97751" y="238379"/>
                  </a:lnTo>
                  <a:lnTo>
                    <a:pt x="97828" y="238252"/>
                  </a:lnTo>
                  <a:lnTo>
                    <a:pt x="97612" y="238379"/>
                  </a:lnTo>
                  <a:lnTo>
                    <a:pt x="97472" y="238506"/>
                  </a:lnTo>
                  <a:lnTo>
                    <a:pt x="97396" y="238633"/>
                  </a:lnTo>
                  <a:lnTo>
                    <a:pt x="97320" y="238760"/>
                  </a:lnTo>
                  <a:lnTo>
                    <a:pt x="97358" y="238125"/>
                  </a:lnTo>
                  <a:lnTo>
                    <a:pt x="97434" y="237744"/>
                  </a:lnTo>
                  <a:lnTo>
                    <a:pt x="97536" y="237236"/>
                  </a:lnTo>
                  <a:lnTo>
                    <a:pt x="97624" y="236855"/>
                  </a:lnTo>
                  <a:lnTo>
                    <a:pt x="97370" y="237109"/>
                  </a:lnTo>
                  <a:lnTo>
                    <a:pt x="97167" y="237236"/>
                  </a:lnTo>
                  <a:lnTo>
                    <a:pt x="97167" y="239014"/>
                  </a:lnTo>
                  <a:lnTo>
                    <a:pt x="97142" y="239141"/>
                  </a:lnTo>
                  <a:lnTo>
                    <a:pt x="97167" y="239014"/>
                  </a:lnTo>
                  <a:lnTo>
                    <a:pt x="97167" y="237236"/>
                  </a:lnTo>
                  <a:lnTo>
                    <a:pt x="97129" y="237363"/>
                  </a:lnTo>
                  <a:lnTo>
                    <a:pt x="97015" y="237744"/>
                  </a:lnTo>
                  <a:lnTo>
                    <a:pt x="96913" y="238125"/>
                  </a:lnTo>
                  <a:lnTo>
                    <a:pt x="96634" y="237998"/>
                  </a:lnTo>
                  <a:lnTo>
                    <a:pt x="96672" y="237363"/>
                  </a:lnTo>
                  <a:lnTo>
                    <a:pt x="97167" y="236601"/>
                  </a:lnTo>
                  <a:lnTo>
                    <a:pt x="97739" y="235712"/>
                  </a:lnTo>
                  <a:lnTo>
                    <a:pt x="97828" y="235585"/>
                  </a:lnTo>
                  <a:lnTo>
                    <a:pt x="98069" y="234696"/>
                  </a:lnTo>
                  <a:lnTo>
                    <a:pt x="98107" y="234569"/>
                  </a:lnTo>
                  <a:lnTo>
                    <a:pt x="97650" y="234442"/>
                  </a:lnTo>
                  <a:lnTo>
                    <a:pt x="96494" y="235407"/>
                  </a:lnTo>
                  <a:lnTo>
                    <a:pt x="96494" y="239522"/>
                  </a:lnTo>
                  <a:lnTo>
                    <a:pt x="96393" y="239903"/>
                  </a:lnTo>
                  <a:lnTo>
                    <a:pt x="96278" y="240411"/>
                  </a:lnTo>
                  <a:lnTo>
                    <a:pt x="95719" y="240919"/>
                  </a:lnTo>
                  <a:lnTo>
                    <a:pt x="94742" y="242189"/>
                  </a:lnTo>
                  <a:lnTo>
                    <a:pt x="94589" y="242189"/>
                  </a:lnTo>
                  <a:lnTo>
                    <a:pt x="94716" y="241808"/>
                  </a:lnTo>
                  <a:lnTo>
                    <a:pt x="94792" y="241681"/>
                  </a:lnTo>
                  <a:lnTo>
                    <a:pt x="95008" y="241300"/>
                  </a:lnTo>
                  <a:lnTo>
                    <a:pt x="95389" y="240665"/>
                  </a:lnTo>
                  <a:lnTo>
                    <a:pt x="96050" y="239649"/>
                  </a:lnTo>
                  <a:lnTo>
                    <a:pt x="96139" y="239522"/>
                  </a:lnTo>
                  <a:lnTo>
                    <a:pt x="96227" y="239395"/>
                  </a:lnTo>
                  <a:lnTo>
                    <a:pt x="96189" y="239522"/>
                  </a:lnTo>
                  <a:lnTo>
                    <a:pt x="96062" y="240030"/>
                  </a:lnTo>
                  <a:lnTo>
                    <a:pt x="96253" y="239903"/>
                  </a:lnTo>
                  <a:lnTo>
                    <a:pt x="96405" y="239649"/>
                  </a:lnTo>
                  <a:lnTo>
                    <a:pt x="96494" y="239522"/>
                  </a:lnTo>
                  <a:lnTo>
                    <a:pt x="96494" y="235407"/>
                  </a:lnTo>
                  <a:lnTo>
                    <a:pt x="96113" y="235712"/>
                  </a:lnTo>
                  <a:lnTo>
                    <a:pt x="96215" y="235204"/>
                  </a:lnTo>
                  <a:lnTo>
                    <a:pt x="96316" y="234696"/>
                  </a:lnTo>
                  <a:lnTo>
                    <a:pt x="96418" y="234188"/>
                  </a:lnTo>
                  <a:lnTo>
                    <a:pt x="96532" y="233680"/>
                  </a:lnTo>
                  <a:lnTo>
                    <a:pt x="95973" y="233934"/>
                  </a:lnTo>
                  <a:lnTo>
                    <a:pt x="95199" y="234442"/>
                  </a:lnTo>
                  <a:lnTo>
                    <a:pt x="94500" y="235204"/>
                  </a:lnTo>
                  <a:lnTo>
                    <a:pt x="94056" y="235204"/>
                  </a:lnTo>
                  <a:lnTo>
                    <a:pt x="94399" y="234696"/>
                  </a:lnTo>
                  <a:lnTo>
                    <a:pt x="94475" y="234569"/>
                  </a:lnTo>
                  <a:lnTo>
                    <a:pt x="94564" y="234442"/>
                  </a:lnTo>
                  <a:lnTo>
                    <a:pt x="94653" y="234315"/>
                  </a:lnTo>
                  <a:lnTo>
                    <a:pt x="94742" y="234188"/>
                  </a:lnTo>
                  <a:lnTo>
                    <a:pt x="94818" y="234061"/>
                  </a:lnTo>
                  <a:lnTo>
                    <a:pt x="94907" y="233934"/>
                  </a:lnTo>
                  <a:lnTo>
                    <a:pt x="95338" y="233299"/>
                  </a:lnTo>
                  <a:lnTo>
                    <a:pt x="95034" y="233553"/>
                  </a:lnTo>
                  <a:lnTo>
                    <a:pt x="94691" y="233934"/>
                  </a:lnTo>
                  <a:lnTo>
                    <a:pt x="95034" y="233299"/>
                  </a:lnTo>
                  <a:lnTo>
                    <a:pt x="95173" y="233045"/>
                  </a:lnTo>
                  <a:lnTo>
                    <a:pt x="95237" y="232918"/>
                  </a:lnTo>
                  <a:lnTo>
                    <a:pt x="95338" y="231140"/>
                  </a:lnTo>
                  <a:lnTo>
                    <a:pt x="95173" y="231267"/>
                  </a:lnTo>
                  <a:lnTo>
                    <a:pt x="95135" y="231394"/>
                  </a:lnTo>
                  <a:lnTo>
                    <a:pt x="95008" y="231775"/>
                  </a:lnTo>
                  <a:lnTo>
                    <a:pt x="94894" y="232156"/>
                  </a:lnTo>
                  <a:lnTo>
                    <a:pt x="94767" y="232537"/>
                  </a:lnTo>
                  <a:lnTo>
                    <a:pt x="94653" y="232918"/>
                  </a:lnTo>
                  <a:lnTo>
                    <a:pt x="94538" y="233299"/>
                  </a:lnTo>
                  <a:lnTo>
                    <a:pt x="94424" y="233045"/>
                  </a:lnTo>
                  <a:lnTo>
                    <a:pt x="94361" y="232918"/>
                  </a:lnTo>
                  <a:lnTo>
                    <a:pt x="94284" y="232740"/>
                  </a:lnTo>
                  <a:lnTo>
                    <a:pt x="94145" y="232537"/>
                  </a:lnTo>
                  <a:lnTo>
                    <a:pt x="94030" y="232410"/>
                  </a:lnTo>
                  <a:lnTo>
                    <a:pt x="93814" y="232156"/>
                  </a:lnTo>
                  <a:lnTo>
                    <a:pt x="93306" y="232346"/>
                  </a:lnTo>
                  <a:lnTo>
                    <a:pt x="93408" y="232156"/>
                  </a:lnTo>
                  <a:lnTo>
                    <a:pt x="93472" y="232029"/>
                  </a:lnTo>
                  <a:lnTo>
                    <a:pt x="93980" y="231013"/>
                  </a:lnTo>
                  <a:lnTo>
                    <a:pt x="93599" y="231013"/>
                  </a:lnTo>
                  <a:lnTo>
                    <a:pt x="93510" y="231140"/>
                  </a:lnTo>
                  <a:lnTo>
                    <a:pt x="93421" y="231267"/>
                  </a:lnTo>
                  <a:lnTo>
                    <a:pt x="93345" y="231394"/>
                  </a:lnTo>
                  <a:lnTo>
                    <a:pt x="92570" y="232029"/>
                  </a:lnTo>
                  <a:lnTo>
                    <a:pt x="92443" y="231775"/>
                  </a:lnTo>
                  <a:lnTo>
                    <a:pt x="92379" y="231648"/>
                  </a:lnTo>
                  <a:lnTo>
                    <a:pt x="92202" y="231775"/>
                  </a:lnTo>
                  <a:lnTo>
                    <a:pt x="92100" y="232029"/>
                  </a:lnTo>
                  <a:lnTo>
                    <a:pt x="92049" y="232156"/>
                  </a:lnTo>
                  <a:lnTo>
                    <a:pt x="91935" y="232410"/>
                  </a:lnTo>
                  <a:lnTo>
                    <a:pt x="91884" y="232537"/>
                  </a:lnTo>
                  <a:lnTo>
                    <a:pt x="91795" y="232740"/>
                  </a:lnTo>
                  <a:lnTo>
                    <a:pt x="91694" y="233299"/>
                  </a:lnTo>
                  <a:lnTo>
                    <a:pt x="91567" y="233553"/>
                  </a:lnTo>
                  <a:lnTo>
                    <a:pt x="91503" y="233680"/>
                  </a:lnTo>
                  <a:lnTo>
                    <a:pt x="91389" y="233934"/>
                  </a:lnTo>
                  <a:lnTo>
                    <a:pt x="91262" y="234188"/>
                  </a:lnTo>
                  <a:lnTo>
                    <a:pt x="91147" y="234442"/>
                  </a:lnTo>
                  <a:lnTo>
                    <a:pt x="90665" y="235204"/>
                  </a:lnTo>
                  <a:lnTo>
                    <a:pt x="90538" y="235204"/>
                  </a:lnTo>
                  <a:lnTo>
                    <a:pt x="90716" y="234696"/>
                  </a:lnTo>
                  <a:lnTo>
                    <a:pt x="90817" y="234442"/>
                  </a:lnTo>
                  <a:lnTo>
                    <a:pt x="90906" y="234188"/>
                  </a:lnTo>
                  <a:lnTo>
                    <a:pt x="90995" y="233934"/>
                  </a:lnTo>
                  <a:lnTo>
                    <a:pt x="91097" y="233680"/>
                  </a:lnTo>
                  <a:lnTo>
                    <a:pt x="91147" y="233553"/>
                  </a:lnTo>
                  <a:lnTo>
                    <a:pt x="91262" y="233299"/>
                  </a:lnTo>
                  <a:lnTo>
                    <a:pt x="91376" y="233045"/>
                  </a:lnTo>
                  <a:lnTo>
                    <a:pt x="91427" y="232918"/>
                  </a:lnTo>
                  <a:lnTo>
                    <a:pt x="91516" y="232740"/>
                  </a:lnTo>
                  <a:lnTo>
                    <a:pt x="91605" y="232537"/>
                  </a:lnTo>
                  <a:lnTo>
                    <a:pt x="91668" y="232410"/>
                  </a:lnTo>
                  <a:lnTo>
                    <a:pt x="91782" y="232156"/>
                  </a:lnTo>
                  <a:lnTo>
                    <a:pt x="91833" y="232029"/>
                  </a:lnTo>
                  <a:lnTo>
                    <a:pt x="91948" y="231775"/>
                  </a:lnTo>
                  <a:lnTo>
                    <a:pt x="92062" y="231521"/>
                  </a:lnTo>
                  <a:lnTo>
                    <a:pt x="92125" y="231394"/>
                  </a:lnTo>
                  <a:lnTo>
                    <a:pt x="92189" y="231267"/>
                  </a:lnTo>
                  <a:lnTo>
                    <a:pt x="91821" y="231013"/>
                  </a:lnTo>
                  <a:lnTo>
                    <a:pt x="91668" y="231140"/>
                  </a:lnTo>
                  <a:lnTo>
                    <a:pt x="91579" y="231267"/>
                  </a:lnTo>
                  <a:lnTo>
                    <a:pt x="91490" y="231394"/>
                  </a:lnTo>
                  <a:lnTo>
                    <a:pt x="91528" y="231267"/>
                  </a:lnTo>
                  <a:lnTo>
                    <a:pt x="91630" y="231013"/>
                  </a:lnTo>
                  <a:lnTo>
                    <a:pt x="88646" y="231013"/>
                  </a:lnTo>
                  <a:lnTo>
                    <a:pt x="88582" y="231140"/>
                  </a:lnTo>
                  <a:lnTo>
                    <a:pt x="88519" y="231267"/>
                  </a:lnTo>
                  <a:lnTo>
                    <a:pt x="88620" y="231013"/>
                  </a:lnTo>
                  <a:lnTo>
                    <a:pt x="87858" y="231013"/>
                  </a:lnTo>
                  <a:lnTo>
                    <a:pt x="87744" y="231267"/>
                  </a:lnTo>
                  <a:lnTo>
                    <a:pt x="87210" y="232029"/>
                  </a:lnTo>
                  <a:lnTo>
                    <a:pt x="87134" y="232156"/>
                  </a:lnTo>
                  <a:lnTo>
                    <a:pt x="87236" y="231521"/>
                  </a:lnTo>
                  <a:lnTo>
                    <a:pt x="87350" y="231267"/>
                  </a:lnTo>
                  <a:lnTo>
                    <a:pt x="87464" y="231013"/>
                  </a:lnTo>
                  <a:lnTo>
                    <a:pt x="86741" y="231013"/>
                  </a:lnTo>
                  <a:lnTo>
                    <a:pt x="86741" y="237998"/>
                  </a:lnTo>
                  <a:lnTo>
                    <a:pt x="86283" y="239052"/>
                  </a:lnTo>
                  <a:lnTo>
                    <a:pt x="86385" y="238506"/>
                  </a:lnTo>
                  <a:lnTo>
                    <a:pt x="86410" y="238379"/>
                  </a:lnTo>
                  <a:lnTo>
                    <a:pt x="86448" y="238252"/>
                  </a:lnTo>
                  <a:lnTo>
                    <a:pt x="86741" y="237998"/>
                  </a:lnTo>
                  <a:lnTo>
                    <a:pt x="86741" y="231013"/>
                  </a:lnTo>
                  <a:lnTo>
                    <a:pt x="79324" y="231013"/>
                  </a:lnTo>
                  <a:lnTo>
                    <a:pt x="79273" y="231140"/>
                  </a:lnTo>
                  <a:lnTo>
                    <a:pt x="79171" y="231394"/>
                  </a:lnTo>
                  <a:lnTo>
                    <a:pt x="79222" y="231013"/>
                  </a:lnTo>
                  <a:lnTo>
                    <a:pt x="79095" y="231013"/>
                  </a:lnTo>
                  <a:lnTo>
                    <a:pt x="79095" y="231533"/>
                  </a:lnTo>
                  <a:lnTo>
                    <a:pt x="78651" y="232410"/>
                  </a:lnTo>
                  <a:lnTo>
                    <a:pt x="78549" y="232156"/>
                  </a:lnTo>
                  <a:lnTo>
                    <a:pt x="78498" y="232029"/>
                  </a:lnTo>
                  <a:lnTo>
                    <a:pt x="78397" y="231775"/>
                  </a:lnTo>
                  <a:lnTo>
                    <a:pt x="78346" y="231648"/>
                  </a:lnTo>
                  <a:lnTo>
                    <a:pt x="79095" y="231533"/>
                  </a:lnTo>
                  <a:lnTo>
                    <a:pt x="79095" y="231013"/>
                  </a:lnTo>
                  <a:lnTo>
                    <a:pt x="53225" y="231013"/>
                  </a:lnTo>
                  <a:lnTo>
                    <a:pt x="53225" y="236347"/>
                  </a:lnTo>
                  <a:lnTo>
                    <a:pt x="53047" y="236347"/>
                  </a:lnTo>
                  <a:lnTo>
                    <a:pt x="53098" y="236220"/>
                  </a:lnTo>
                  <a:lnTo>
                    <a:pt x="53149" y="236093"/>
                  </a:lnTo>
                  <a:lnTo>
                    <a:pt x="53225" y="236347"/>
                  </a:lnTo>
                  <a:lnTo>
                    <a:pt x="53225" y="231013"/>
                  </a:lnTo>
                  <a:lnTo>
                    <a:pt x="49377" y="231013"/>
                  </a:lnTo>
                  <a:lnTo>
                    <a:pt x="49377" y="235204"/>
                  </a:lnTo>
                  <a:lnTo>
                    <a:pt x="49250" y="235331"/>
                  </a:lnTo>
                  <a:lnTo>
                    <a:pt x="49161" y="235204"/>
                  </a:lnTo>
                  <a:lnTo>
                    <a:pt x="49377" y="235204"/>
                  </a:lnTo>
                  <a:lnTo>
                    <a:pt x="49377" y="231013"/>
                  </a:lnTo>
                  <a:lnTo>
                    <a:pt x="38" y="231013"/>
                  </a:lnTo>
                  <a:lnTo>
                    <a:pt x="101" y="234442"/>
                  </a:lnTo>
                  <a:lnTo>
                    <a:pt x="355" y="234315"/>
                  </a:lnTo>
                  <a:lnTo>
                    <a:pt x="2070" y="232537"/>
                  </a:lnTo>
                  <a:lnTo>
                    <a:pt x="4267" y="234696"/>
                  </a:lnTo>
                  <a:lnTo>
                    <a:pt x="6172" y="237109"/>
                  </a:lnTo>
                  <a:lnTo>
                    <a:pt x="6273" y="237236"/>
                  </a:lnTo>
                  <a:lnTo>
                    <a:pt x="6375" y="237363"/>
                  </a:lnTo>
                  <a:lnTo>
                    <a:pt x="6477" y="237490"/>
                  </a:lnTo>
                  <a:lnTo>
                    <a:pt x="7200" y="237109"/>
                  </a:lnTo>
                  <a:lnTo>
                    <a:pt x="8153" y="236220"/>
                  </a:lnTo>
                  <a:lnTo>
                    <a:pt x="8851" y="237109"/>
                  </a:lnTo>
                  <a:lnTo>
                    <a:pt x="11137" y="236601"/>
                  </a:lnTo>
                  <a:lnTo>
                    <a:pt x="11785" y="236601"/>
                  </a:lnTo>
                  <a:lnTo>
                    <a:pt x="13995" y="239903"/>
                  </a:lnTo>
                  <a:lnTo>
                    <a:pt x="14071" y="240030"/>
                  </a:lnTo>
                  <a:lnTo>
                    <a:pt x="14160" y="240157"/>
                  </a:lnTo>
                  <a:lnTo>
                    <a:pt x="14249" y="240284"/>
                  </a:lnTo>
                  <a:lnTo>
                    <a:pt x="14325" y="240411"/>
                  </a:lnTo>
                  <a:lnTo>
                    <a:pt x="14414" y="240538"/>
                  </a:lnTo>
                  <a:lnTo>
                    <a:pt x="14503" y="240665"/>
                  </a:lnTo>
                  <a:lnTo>
                    <a:pt x="14592" y="240792"/>
                  </a:lnTo>
                  <a:lnTo>
                    <a:pt x="17272" y="239141"/>
                  </a:lnTo>
                  <a:lnTo>
                    <a:pt x="17386" y="238506"/>
                  </a:lnTo>
                  <a:lnTo>
                    <a:pt x="17513" y="237236"/>
                  </a:lnTo>
                  <a:lnTo>
                    <a:pt x="17589" y="237109"/>
                  </a:lnTo>
                  <a:lnTo>
                    <a:pt x="17767" y="237109"/>
                  </a:lnTo>
                  <a:lnTo>
                    <a:pt x="17868" y="236601"/>
                  </a:lnTo>
                  <a:lnTo>
                    <a:pt x="17919" y="236347"/>
                  </a:lnTo>
                  <a:lnTo>
                    <a:pt x="17945" y="236220"/>
                  </a:lnTo>
                  <a:lnTo>
                    <a:pt x="18161" y="236093"/>
                  </a:lnTo>
                  <a:lnTo>
                    <a:pt x="18072" y="237236"/>
                  </a:lnTo>
                  <a:lnTo>
                    <a:pt x="17957" y="237871"/>
                  </a:lnTo>
                  <a:lnTo>
                    <a:pt x="17868" y="237998"/>
                  </a:lnTo>
                  <a:lnTo>
                    <a:pt x="19024" y="237998"/>
                  </a:lnTo>
                  <a:lnTo>
                    <a:pt x="20078" y="237490"/>
                  </a:lnTo>
                  <a:lnTo>
                    <a:pt x="21196" y="237871"/>
                  </a:lnTo>
                  <a:lnTo>
                    <a:pt x="21209" y="237490"/>
                  </a:lnTo>
                  <a:lnTo>
                    <a:pt x="21297" y="236093"/>
                  </a:lnTo>
                  <a:lnTo>
                    <a:pt x="21310" y="235839"/>
                  </a:lnTo>
                  <a:lnTo>
                    <a:pt x="21374" y="236093"/>
                  </a:lnTo>
                  <a:lnTo>
                    <a:pt x="21437" y="236347"/>
                  </a:lnTo>
                  <a:lnTo>
                    <a:pt x="21564" y="236855"/>
                  </a:lnTo>
                  <a:lnTo>
                    <a:pt x="21691" y="237363"/>
                  </a:lnTo>
                  <a:lnTo>
                    <a:pt x="21818" y="237109"/>
                  </a:lnTo>
                  <a:lnTo>
                    <a:pt x="21831" y="236601"/>
                  </a:lnTo>
                  <a:lnTo>
                    <a:pt x="22504" y="235712"/>
                  </a:lnTo>
                  <a:lnTo>
                    <a:pt x="22606" y="235585"/>
                  </a:lnTo>
                  <a:lnTo>
                    <a:pt x="22733" y="235585"/>
                  </a:lnTo>
                  <a:lnTo>
                    <a:pt x="22758" y="235712"/>
                  </a:lnTo>
                  <a:lnTo>
                    <a:pt x="22885" y="236220"/>
                  </a:lnTo>
                  <a:lnTo>
                    <a:pt x="23012" y="236728"/>
                  </a:lnTo>
                  <a:lnTo>
                    <a:pt x="23139" y="237236"/>
                  </a:lnTo>
                  <a:lnTo>
                    <a:pt x="23253" y="237744"/>
                  </a:lnTo>
                  <a:lnTo>
                    <a:pt x="23355" y="238125"/>
                  </a:lnTo>
                  <a:lnTo>
                    <a:pt x="24625" y="238887"/>
                  </a:lnTo>
                  <a:lnTo>
                    <a:pt x="28498" y="238887"/>
                  </a:lnTo>
                  <a:lnTo>
                    <a:pt x="29324" y="238506"/>
                  </a:lnTo>
                  <a:lnTo>
                    <a:pt x="30581" y="238887"/>
                  </a:lnTo>
                  <a:lnTo>
                    <a:pt x="35788" y="238887"/>
                  </a:lnTo>
                  <a:lnTo>
                    <a:pt x="36499" y="238506"/>
                  </a:lnTo>
                  <a:lnTo>
                    <a:pt x="38404" y="237490"/>
                  </a:lnTo>
                  <a:lnTo>
                    <a:pt x="41567" y="237236"/>
                  </a:lnTo>
                  <a:lnTo>
                    <a:pt x="41681" y="236728"/>
                  </a:lnTo>
                  <a:lnTo>
                    <a:pt x="41808" y="236220"/>
                  </a:lnTo>
                  <a:lnTo>
                    <a:pt x="41922" y="235712"/>
                  </a:lnTo>
                  <a:lnTo>
                    <a:pt x="41960" y="235585"/>
                  </a:lnTo>
                  <a:lnTo>
                    <a:pt x="42049" y="235204"/>
                  </a:lnTo>
                  <a:lnTo>
                    <a:pt x="42176" y="234696"/>
                  </a:lnTo>
                  <a:lnTo>
                    <a:pt x="42291" y="234188"/>
                  </a:lnTo>
                  <a:lnTo>
                    <a:pt x="42329" y="234061"/>
                  </a:lnTo>
                  <a:lnTo>
                    <a:pt x="42849" y="235585"/>
                  </a:lnTo>
                  <a:lnTo>
                    <a:pt x="43129" y="234696"/>
                  </a:lnTo>
                  <a:lnTo>
                    <a:pt x="43243" y="234315"/>
                  </a:lnTo>
                  <a:lnTo>
                    <a:pt x="43319" y="234061"/>
                  </a:lnTo>
                  <a:lnTo>
                    <a:pt x="43446" y="233680"/>
                  </a:lnTo>
                  <a:lnTo>
                    <a:pt x="43561" y="233299"/>
                  </a:lnTo>
                  <a:lnTo>
                    <a:pt x="43688" y="232918"/>
                  </a:lnTo>
                  <a:lnTo>
                    <a:pt x="43599" y="233553"/>
                  </a:lnTo>
                  <a:lnTo>
                    <a:pt x="43827" y="233299"/>
                  </a:lnTo>
                  <a:lnTo>
                    <a:pt x="43942" y="233045"/>
                  </a:lnTo>
                  <a:lnTo>
                    <a:pt x="44005" y="232918"/>
                  </a:lnTo>
                  <a:lnTo>
                    <a:pt x="44081" y="232740"/>
                  </a:lnTo>
                  <a:lnTo>
                    <a:pt x="44183" y="232537"/>
                  </a:lnTo>
                  <a:lnTo>
                    <a:pt x="44234" y="234442"/>
                  </a:lnTo>
                  <a:lnTo>
                    <a:pt x="44526" y="235204"/>
                  </a:lnTo>
                  <a:lnTo>
                    <a:pt x="44704" y="234696"/>
                  </a:lnTo>
                  <a:lnTo>
                    <a:pt x="44754" y="234315"/>
                  </a:lnTo>
                  <a:lnTo>
                    <a:pt x="44805" y="234696"/>
                  </a:lnTo>
                  <a:lnTo>
                    <a:pt x="44932" y="234442"/>
                  </a:lnTo>
                  <a:lnTo>
                    <a:pt x="44932" y="234315"/>
                  </a:lnTo>
                  <a:lnTo>
                    <a:pt x="45059" y="233045"/>
                  </a:lnTo>
                  <a:lnTo>
                    <a:pt x="45123" y="232740"/>
                  </a:lnTo>
                  <a:lnTo>
                    <a:pt x="45186" y="232537"/>
                  </a:lnTo>
                  <a:lnTo>
                    <a:pt x="45313" y="232029"/>
                  </a:lnTo>
                  <a:lnTo>
                    <a:pt x="45377" y="231775"/>
                  </a:lnTo>
                  <a:lnTo>
                    <a:pt x="45351" y="232029"/>
                  </a:lnTo>
                  <a:lnTo>
                    <a:pt x="45237" y="233934"/>
                  </a:lnTo>
                  <a:lnTo>
                    <a:pt x="45123" y="235712"/>
                  </a:lnTo>
                  <a:lnTo>
                    <a:pt x="45300" y="235585"/>
                  </a:lnTo>
                  <a:lnTo>
                    <a:pt x="45504" y="235204"/>
                  </a:lnTo>
                  <a:lnTo>
                    <a:pt x="45605" y="234061"/>
                  </a:lnTo>
                  <a:lnTo>
                    <a:pt x="45605" y="234442"/>
                  </a:lnTo>
                  <a:lnTo>
                    <a:pt x="45796" y="234315"/>
                  </a:lnTo>
                  <a:lnTo>
                    <a:pt x="45910" y="234061"/>
                  </a:lnTo>
                  <a:lnTo>
                    <a:pt x="45974" y="233934"/>
                  </a:lnTo>
                  <a:lnTo>
                    <a:pt x="46088" y="233680"/>
                  </a:lnTo>
                  <a:lnTo>
                    <a:pt x="46151" y="233553"/>
                  </a:lnTo>
                  <a:lnTo>
                    <a:pt x="46266" y="233299"/>
                  </a:lnTo>
                  <a:lnTo>
                    <a:pt x="46393" y="233045"/>
                  </a:lnTo>
                  <a:lnTo>
                    <a:pt x="46443" y="232918"/>
                  </a:lnTo>
                  <a:lnTo>
                    <a:pt x="46532" y="232740"/>
                  </a:lnTo>
                  <a:lnTo>
                    <a:pt x="46634" y="232537"/>
                  </a:lnTo>
                  <a:lnTo>
                    <a:pt x="46545" y="232740"/>
                  </a:lnTo>
                  <a:lnTo>
                    <a:pt x="46431" y="233045"/>
                  </a:lnTo>
                  <a:lnTo>
                    <a:pt x="45770" y="234696"/>
                  </a:lnTo>
                  <a:lnTo>
                    <a:pt x="45504" y="235204"/>
                  </a:lnTo>
                  <a:lnTo>
                    <a:pt x="45466" y="235585"/>
                  </a:lnTo>
                  <a:lnTo>
                    <a:pt x="45364" y="235712"/>
                  </a:lnTo>
                  <a:lnTo>
                    <a:pt x="45516" y="236093"/>
                  </a:lnTo>
                  <a:lnTo>
                    <a:pt x="45618" y="236347"/>
                  </a:lnTo>
                  <a:lnTo>
                    <a:pt x="45720" y="236601"/>
                  </a:lnTo>
                  <a:lnTo>
                    <a:pt x="45834" y="236855"/>
                  </a:lnTo>
                  <a:lnTo>
                    <a:pt x="45935" y="237109"/>
                  </a:lnTo>
                  <a:lnTo>
                    <a:pt x="45986" y="237236"/>
                  </a:lnTo>
                  <a:lnTo>
                    <a:pt x="46088" y="237490"/>
                  </a:lnTo>
                  <a:lnTo>
                    <a:pt x="46139" y="237629"/>
                  </a:lnTo>
                  <a:lnTo>
                    <a:pt x="47599" y="237109"/>
                  </a:lnTo>
                  <a:lnTo>
                    <a:pt x="48895" y="235712"/>
                  </a:lnTo>
                  <a:lnTo>
                    <a:pt x="49022" y="235585"/>
                  </a:lnTo>
                  <a:lnTo>
                    <a:pt x="49453" y="235585"/>
                  </a:lnTo>
                  <a:lnTo>
                    <a:pt x="50253" y="236601"/>
                  </a:lnTo>
                  <a:lnTo>
                    <a:pt x="50393" y="236347"/>
                  </a:lnTo>
                  <a:lnTo>
                    <a:pt x="50507" y="235204"/>
                  </a:lnTo>
                  <a:lnTo>
                    <a:pt x="50647" y="235204"/>
                  </a:lnTo>
                  <a:lnTo>
                    <a:pt x="50558" y="236093"/>
                  </a:lnTo>
                  <a:lnTo>
                    <a:pt x="50457" y="237363"/>
                  </a:lnTo>
                  <a:lnTo>
                    <a:pt x="50596" y="237236"/>
                  </a:lnTo>
                  <a:lnTo>
                    <a:pt x="50711" y="236728"/>
                  </a:lnTo>
                  <a:lnTo>
                    <a:pt x="50812" y="236220"/>
                  </a:lnTo>
                  <a:lnTo>
                    <a:pt x="50927" y="235712"/>
                  </a:lnTo>
                  <a:lnTo>
                    <a:pt x="51041" y="235204"/>
                  </a:lnTo>
                  <a:lnTo>
                    <a:pt x="51142" y="234696"/>
                  </a:lnTo>
                  <a:lnTo>
                    <a:pt x="51206" y="234442"/>
                  </a:lnTo>
                  <a:lnTo>
                    <a:pt x="51269" y="237744"/>
                  </a:lnTo>
                  <a:lnTo>
                    <a:pt x="51346" y="237998"/>
                  </a:lnTo>
                  <a:lnTo>
                    <a:pt x="51485" y="237871"/>
                  </a:lnTo>
                  <a:lnTo>
                    <a:pt x="51536" y="237744"/>
                  </a:lnTo>
                  <a:lnTo>
                    <a:pt x="51638" y="237490"/>
                  </a:lnTo>
                  <a:lnTo>
                    <a:pt x="52146" y="236220"/>
                  </a:lnTo>
                  <a:lnTo>
                    <a:pt x="52171" y="236347"/>
                  </a:lnTo>
                  <a:lnTo>
                    <a:pt x="51993" y="236601"/>
                  </a:lnTo>
                  <a:lnTo>
                    <a:pt x="52235" y="236601"/>
                  </a:lnTo>
                  <a:lnTo>
                    <a:pt x="52273" y="236728"/>
                  </a:lnTo>
                  <a:lnTo>
                    <a:pt x="52374" y="237109"/>
                  </a:lnTo>
                  <a:lnTo>
                    <a:pt x="52463" y="237490"/>
                  </a:lnTo>
                  <a:lnTo>
                    <a:pt x="52616" y="237363"/>
                  </a:lnTo>
                  <a:lnTo>
                    <a:pt x="52717" y="237109"/>
                  </a:lnTo>
                  <a:lnTo>
                    <a:pt x="52832" y="236855"/>
                  </a:lnTo>
                  <a:lnTo>
                    <a:pt x="52933" y="236601"/>
                  </a:lnTo>
                  <a:lnTo>
                    <a:pt x="53251" y="236601"/>
                  </a:lnTo>
                  <a:lnTo>
                    <a:pt x="53289" y="237109"/>
                  </a:lnTo>
                  <a:lnTo>
                    <a:pt x="53416" y="238887"/>
                  </a:lnTo>
                  <a:lnTo>
                    <a:pt x="53644" y="238887"/>
                  </a:lnTo>
                  <a:lnTo>
                    <a:pt x="53733" y="238633"/>
                  </a:lnTo>
                  <a:lnTo>
                    <a:pt x="53835" y="238379"/>
                  </a:lnTo>
                  <a:lnTo>
                    <a:pt x="53924" y="238125"/>
                  </a:lnTo>
                  <a:lnTo>
                    <a:pt x="54025" y="237871"/>
                  </a:lnTo>
                  <a:lnTo>
                    <a:pt x="54076" y="237744"/>
                  </a:lnTo>
                  <a:lnTo>
                    <a:pt x="54038" y="237871"/>
                  </a:lnTo>
                  <a:lnTo>
                    <a:pt x="53924" y="238379"/>
                  </a:lnTo>
                  <a:lnTo>
                    <a:pt x="53822" y="238887"/>
                  </a:lnTo>
                  <a:lnTo>
                    <a:pt x="54190" y="238633"/>
                  </a:lnTo>
                  <a:lnTo>
                    <a:pt x="54190" y="238887"/>
                  </a:lnTo>
                  <a:lnTo>
                    <a:pt x="54343" y="238760"/>
                  </a:lnTo>
                  <a:lnTo>
                    <a:pt x="54368" y="238633"/>
                  </a:lnTo>
                  <a:lnTo>
                    <a:pt x="54470" y="238252"/>
                  </a:lnTo>
                  <a:lnTo>
                    <a:pt x="54571" y="237871"/>
                  </a:lnTo>
                  <a:lnTo>
                    <a:pt x="54597" y="237744"/>
                  </a:lnTo>
                  <a:lnTo>
                    <a:pt x="54698" y="237363"/>
                  </a:lnTo>
                  <a:lnTo>
                    <a:pt x="54762" y="237109"/>
                  </a:lnTo>
                  <a:lnTo>
                    <a:pt x="54864" y="236728"/>
                  </a:lnTo>
                  <a:lnTo>
                    <a:pt x="54965" y="236347"/>
                  </a:lnTo>
                  <a:lnTo>
                    <a:pt x="55029" y="236093"/>
                  </a:lnTo>
                  <a:lnTo>
                    <a:pt x="55130" y="235712"/>
                  </a:lnTo>
                  <a:lnTo>
                    <a:pt x="55118" y="236347"/>
                  </a:lnTo>
                  <a:lnTo>
                    <a:pt x="54965" y="236347"/>
                  </a:lnTo>
                  <a:lnTo>
                    <a:pt x="54902" y="236601"/>
                  </a:lnTo>
                  <a:lnTo>
                    <a:pt x="55105" y="236601"/>
                  </a:lnTo>
                  <a:lnTo>
                    <a:pt x="55079" y="238887"/>
                  </a:lnTo>
                  <a:lnTo>
                    <a:pt x="55727" y="238887"/>
                  </a:lnTo>
                  <a:lnTo>
                    <a:pt x="55816" y="238633"/>
                  </a:lnTo>
                  <a:lnTo>
                    <a:pt x="55918" y="238379"/>
                  </a:lnTo>
                  <a:lnTo>
                    <a:pt x="55816" y="238887"/>
                  </a:lnTo>
                  <a:lnTo>
                    <a:pt x="57302" y="238887"/>
                  </a:lnTo>
                  <a:lnTo>
                    <a:pt x="60210" y="238887"/>
                  </a:lnTo>
                  <a:lnTo>
                    <a:pt x="60540" y="238633"/>
                  </a:lnTo>
                  <a:lnTo>
                    <a:pt x="61468" y="238379"/>
                  </a:lnTo>
                  <a:lnTo>
                    <a:pt x="61506" y="238887"/>
                  </a:lnTo>
                  <a:lnTo>
                    <a:pt x="63423" y="238887"/>
                  </a:lnTo>
                  <a:lnTo>
                    <a:pt x="63487" y="238760"/>
                  </a:lnTo>
                  <a:lnTo>
                    <a:pt x="63588" y="238887"/>
                  </a:lnTo>
                  <a:lnTo>
                    <a:pt x="63754" y="238887"/>
                  </a:lnTo>
                  <a:lnTo>
                    <a:pt x="63690" y="239014"/>
                  </a:lnTo>
                  <a:lnTo>
                    <a:pt x="63588" y="238887"/>
                  </a:lnTo>
                  <a:lnTo>
                    <a:pt x="63423" y="238887"/>
                  </a:lnTo>
                  <a:lnTo>
                    <a:pt x="63296" y="239141"/>
                  </a:lnTo>
                  <a:lnTo>
                    <a:pt x="63639" y="239141"/>
                  </a:lnTo>
                  <a:lnTo>
                    <a:pt x="63576" y="239268"/>
                  </a:lnTo>
                  <a:lnTo>
                    <a:pt x="63449" y="239522"/>
                  </a:lnTo>
                  <a:lnTo>
                    <a:pt x="63271" y="239649"/>
                  </a:lnTo>
                  <a:lnTo>
                    <a:pt x="63296" y="239141"/>
                  </a:lnTo>
                  <a:lnTo>
                    <a:pt x="61531" y="239141"/>
                  </a:lnTo>
                  <a:lnTo>
                    <a:pt x="61658" y="240411"/>
                  </a:lnTo>
                  <a:lnTo>
                    <a:pt x="61785" y="241681"/>
                  </a:lnTo>
                  <a:lnTo>
                    <a:pt x="62014" y="241554"/>
                  </a:lnTo>
                  <a:lnTo>
                    <a:pt x="62230" y="241300"/>
                  </a:lnTo>
                  <a:lnTo>
                    <a:pt x="62344" y="241173"/>
                  </a:lnTo>
                  <a:lnTo>
                    <a:pt x="62458" y="241046"/>
                  </a:lnTo>
                  <a:lnTo>
                    <a:pt x="62572" y="240919"/>
                  </a:lnTo>
                  <a:lnTo>
                    <a:pt x="62674" y="240792"/>
                  </a:lnTo>
                  <a:lnTo>
                    <a:pt x="62788" y="240665"/>
                  </a:lnTo>
                  <a:lnTo>
                    <a:pt x="62903" y="240538"/>
                  </a:lnTo>
                  <a:lnTo>
                    <a:pt x="63017" y="240411"/>
                  </a:lnTo>
                  <a:lnTo>
                    <a:pt x="63144" y="240157"/>
                  </a:lnTo>
                  <a:lnTo>
                    <a:pt x="63271" y="239903"/>
                  </a:lnTo>
                  <a:lnTo>
                    <a:pt x="63271" y="240284"/>
                  </a:lnTo>
                  <a:lnTo>
                    <a:pt x="63411" y="240157"/>
                  </a:lnTo>
                  <a:lnTo>
                    <a:pt x="64008" y="239026"/>
                  </a:lnTo>
                  <a:lnTo>
                    <a:pt x="64147" y="240030"/>
                  </a:lnTo>
                  <a:lnTo>
                    <a:pt x="64274" y="240919"/>
                  </a:lnTo>
                  <a:lnTo>
                    <a:pt x="64846" y="240919"/>
                  </a:lnTo>
                  <a:lnTo>
                    <a:pt x="64935" y="240665"/>
                  </a:lnTo>
                  <a:lnTo>
                    <a:pt x="65024" y="240411"/>
                  </a:lnTo>
                  <a:lnTo>
                    <a:pt x="65214" y="240284"/>
                  </a:lnTo>
                  <a:lnTo>
                    <a:pt x="65341" y="239395"/>
                  </a:lnTo>
                  <a:lnTo>
                    <a:pt x="65443" y="241808"/>
                  </a:lnTo>
                  <a:lnTo>
                    <a:pt x="65582" y="241681"/>
                  </a:lnTo>
                  <a:lnTo>
                    <a:pt x="66624" y="239649"/>
                  </a:lnTo>
                  <a:lnTo>
                    <a:pt x="66687" y="239522"/>
                  </a:lnTo>
                  <a:lnTo>
                    <a:pt x="66751" y="239395"/>
                  </a:lnTo>
                  <a:lnTo>
                    <a:pt x="67017" y="238887"/>
                  </a:lnTo>
                  <a:lnTo>
                    <a:pt x="67106" y="239522"/>
                  </a:lnTo>
                  <a:lnTo>
                    <a:pt x="67221" y="240411"/>
                  </a:lnTo>
                  <a:lnTo>
                    <a:pt x="67348" y="240284"/>
                  </a:lnTo>
                  <a:lnTo>
                    <a:pt x="67462" y="239522"/>
                  </a:lnTo>
                  <a:lnTo>
                    <a:pt x="67576" y="238760"/>
                  </a:lnTo>
                  <a:lnTo>
                    <a:pt x="67627" y="238379"/>
                  </a:lnTo>
                  <a:lnTo>
                    <a:pt x="67716" y="237744"/>
                  </a:lnTo>
                  <a:lnTo>
                    <a:pt x="67729" y="237617"/>
                  </a:lnTo>
                  <a:lnTo>
                    <a:pt x="67779" y="237871"/>
                  </a:lnTo>
                  <a:lnTo>
                    <a:pt x="67906" y="238506"/>
                  </a:lnTo>
                  <a:lnTo>
                    <a:pt x="68033" y="239141"/>
                  </a:lnTo>
                  <a:lnTo>
                    <a:pt x="68186" y="238887"/>
                  </a:lnTo>
                  <a:lnTo>
                    <a:pt x="68262" y="238760"/>
                  </a:lnTo>
                  <a:lnTo>
                    <a:pt x="68338" y="238633"/>
                  </a:lnTo>
                  <a:lnTo>
                    <a:pt x="68427" y="238506"/>
                  </a:lnTo>
                  <a:lnTo>
                    <a:pt x="68313" y="239649"/>
                  </a:lnTo>
                  <a:lnTo>
                    <a:pt x="68211" y="240030"/>
                  </a:lnTo>
                  <a:lnTo>
                    <a:pt x="68973" y="239649"/>
                  </a:lnTo>
                  <a:lnTo>
                    <a:pt x="69062" y="239903"/>
                  </a:lnTo>
                  <a:lnTo>
                    <a:pt x="69100" y="240030"/>
                  </a:lnTo>
                  <a:lnTo>
                    <a:pt x="69189" y="240284"/>
                  </a:lnTo>
                  <a:lnTo>
                    <a:pt x="69278" y="240538"/>
                  </a:lnTo>
                  <a:lnTo>
                    <a:pt x="69380" y="240792"/>
                  </a:lnTo>
                  <a:lnTo>
                    <a:pt x="69723" y="240538"/>
                  </a:lnTo>
                  <a:lnTo>
                    <a:pt x="69824" y="240157"/>
                  </a:lnTo>
                  <a:lnTo>
                    <a:pt x="69900" y="239903"/>
                  </a:lnTo>
                  <a:lnTo>
                    <a:pt x="69964" y="239649"/>
                  </a:lnTo>
                  <a:lnTo>
                    <a:pt x="70078" y="239268"/>
                  </a:lnTo>
                  <a:lnTo>
                    <a:pt x="70192" y="238887"/>
                  </a:lnTo>
                  <a:lnTo>
                    <a:pt x="70116" y="241300"/>
                  </a:lnTo>
                  <a:lnTo>
                    <a:pt x="70307" y="241173"/>
                  </a:lnTo>
                  <a:lnTo>
                    <a:pt x="70421" y="240919"/>
                  </a:lnTo>
                  <a:lnTo>
                    <a:pt x="70548" y="240665"/>
                  </a:lnTo>
                  <a:lnTo>
                    <a:pt x="70662" y="240411"/>
                  </a:lnTo>
                  <a:lnTo>
                    <a:pt x="70789" y="240157"/>
                  </a:lnTo>
                  <a:lnTo>
                    <a:pt x="70904" y="239903"/>
                  </a:lnTo>
                  <a:lnTo>
                    <a:pt x="71031" y="239649"/>
                  </a:lnTo>
                  <a:lnTo>
                    <a:pt x="71107" y="240284"/>
                  </a:lnTo>
                  <a:lnTo>
                    <a:pt x="71221" y="240157"/>
                  </a:lnTo>
                  <a:lnTo>
                    <a:pt x="71335" y="239649"/>
                  </a:lnTo>
                  <a:lnTo>
                    <a:pt x="71437" y="239141"/>
                  </a:lnTo>
                  <a:lnTo>
                    <a:pt x="71488" y="238887"/>
                  </a:lnTo>
                  <a:lnTo>
                    <a:pt x="71589" y="238633"/>
                  </a:lnTo>
                  <a:lnTo>
                    <a:pt x="71666" y="238506"/>
                  </a:lnTo>
                  <a:lnTo>
                    <a:pt x="72224" y="237490"/>
                  </a:lnTo>
                  <a:lnTo>
                    <a:pt x="72301" y="237363"/>
                  </a:lnTo>
                  <a:lnTo>
                    <a:pt x="72263" y="238760"/>
                  </a:lnTo>
                  <a:lnTo>
                    <a:pt x="72148" y="239141"/>
                  </a:lnTo>
                  <a:lnTo>
                    <a:pt x="72034" y="239522"/>
                  </a:lnTo>
                  <a:lnTo>
                    <a:pt x="71920" y="239903"/>
                  </a:lnTo>
                  <a:lnTo>
                    <a:pt x="71805" y="240284"/>
                  </a:lnTo>
                  <a:lnTo>
                    <a:pt x="71691" y="240665"/>
                  </a:lnTo>
                  <a:lnTo>
                    <a:pt x="71907" y="240538"/>
                  </a:lnTo>
                  <a:lnTo>
                    <a:pt x="73075" y="239395"/>
                  </a:lnTo>
                  <a:lnTo>
                    <a:pt x="73113" y="239649"/>
                  </a:lnTo>
                  <a:lnTo>
                    <a:pt x="73228" y="240284"/>
                  </a:lnTo>
                  <a:lnTo>
                    <a:pt x="73355" y="240919"/>
                  </a:lnTo>
                  <a:lnTo>
                    <a:pt x="73469" y="241554"/>
                  </a:lnTo>
                  <a:lnTo>
                    <a:pt x="73583" y="242189"/>
                  </a:lnTo>
                  <a:lnTo>
                    <a:pt x="73685" y="242697"/>
                  </a:lnTo>
                  <a:lnTo>
                    <a:pt x="74663" y="241300"/>
                  </a:lnTo>
                  <a:lnTo>
                    <a:pt x="74752" y="241173"/>
                  </a:lnTo>
                  <a:lnTo>
                    <a:pt x="75641" y="239903"/>
                  </a:lnTo>
                  <a:lnTo>
                    <a:pt x="75628" y="240284"/>
                  </a:lnTo>
                  <a:lnTo>
                    <a:pt x="75514" y="240792"/>
                  </a:lnTo>
                  <a:lnTo>
                    <a:pt x="75412" y="241300"/>
                  </a:lnTo>
                  <a:lnTo>
                    <a:pt x="77114" y="239903"/>
                  </a:lnTo>
                  <a:lnTo>
                    <a:pt x="77165" y="240157"/>
                  </a:lnTo>
                  <a:lnTo>
                    <a:pt x="77279" y="240665"/>
                  </a:lnTo>
                  <a:lnTo>
                    <a:pt x="77393" y="241173"/>
                  </a:lnTo>
                  <a:lnTo>
                    <a:pt x="77508" y="241681"/>
                  </a:lnTo>
                  <a:lnTo>
                    <a:pt x="77635" y="242189"/>
                  </a:lnTo>
                  <a:lnTo>
                    <a:pt x="79463" y="239903"/>
                  </a:lnTo>
                  <a:lnTo>
                    <a:pt x="79679" y="239649"/>
                  </a:lnTo>
                  <a:lnTo>
                    <a:pt x="79730" y="240538"/>
                  </a:lnTo>
                  <a:lnTo>
                    <a:pt x="79857" y="240792"/>
                  </a:lnTo>
                  <a:lnTo>
                    <a:pt x="79921" y="240919"/>
                  </a:lnTo>
                  <a:lnTo>
                    <a:pt x="80048" y="241173"/>
                  </a:lnTo>
                  <a:lnTo>
                    <a:pt x="80340" y="241300"/>
                  </a:lnTo>
                  <a:lnTo>
                    <a:pt x="80429" y="241173"/>
                  </a:lnTo>
                  <a:lnTo>
                    <a:pt x="80518" y="241046"/>
                  </a:lnTo>
                  <a:lnTo>
                    <a:pt x="80619" y="240919"/>
                  </a:lnTo>
                  <a:lnTo>
                    <a:pt x="80708" y="240792"/>
                  </a:lnTo>
                  <a:lnTo>
                    <a:pt x="80797" y="240665"/>
                  </a:lnTo>
                  <a:lnTo>
                    <a:pt x="80899" y="240538"/>
                  </a:lnTo>
                  <a:lnTo>
                    <a:pt x="80987" y="240411"/>
                  </a:lnTo>
                  <a:lnTo>
                    <a:pt x="81076" y="240284"/>
                  </a:lnTo>
                  <a:lnTo>
                    <a:pt x="81178" y="240157"/>
                  </a:lnTo>
                  <a:lnTo>
                    <a:pt x="81343" y="240157"/>
                  </a:lnTo>
                  <a:lnTo>
                    <a:pt x="81597" y="239649"/>
                  </a:lnTo>
                  <a:lnTo>
                    <a:pt x="81661" y="239522"/>
                  </a:lnTo>
                  <a:lnTo>
                    <a:pt x="81724" y="239395"/>
                  </a:lnTo>
                  <a:lnTo>
                    <a:pt x="81991" y="238887"/>
                  </a:lnTo>
                  <a:lnTo>
                    <a:pt x="82054" y="238760"/>
                  </a:lnTo>
                  <a:lnTo>
                    <a:pt x="82118" y="238633"/>
                  </a:lnTo>
                  <a:lnTo>
                    <a:pt x="82181" y="238506"/>
                  </a:lnTo>
                  <a:lnTo>
                    <a:pt x="82257" y="238379"/>
                  </a:lnTo>
                  <a:lnTo>
                    <a:pt x="82461" y="238379"/>
                  </a:lnTo>
                  <a:lnTo>
                    <a:pt x="82423" y="238506"/>
                  </a:lnTo>
                  <a:lnTo>
                    <a:pt x="82296" y="241681"/>
                  </a:lnTo>
                  <a:lnTo>
                    <a:pt x="82181" y="242697"/>
                  </a:lnTo>
                  <a:lnTo>
                    <a:pt x="82384" y="242443"/>
                  </a:lnTo>
                  <a:lnTo>
                    <a:pt x="83045" y="241300"/>
                  </a:lnTo>
                  <a:lnTo>
                    <a:pt x="83121" y="241173"/>
                  </a:lnTo>
                  <a:lnTo>
                    <a:pt x="83197" y="241046"/>
                  </a:lnTo>
                  <a:lnTo>
                    <a:pt x="83273" y="240919"/>
                  </a:lnTo>
                  <a:lnTo>
                    <a:pt x="83350" y="240792"/>
                  </a:lnTo>
                  <a:lnTo>
                    <a:pt x="83426" y="240665"/>
                  </a:lnTo>
                  <a:lnTo>
                    <a:pt x="83375" y="240792"/>
                  </a:lnTo>
                  <a:lnTo>
                    <a:pt x="83286" y="241046"/>
                  </a:lnTo>
                  <a:lnTo>
                    <a:pt x="83210" y="241300"/>
                  </a:lnTo>
                  <a:lnTo>
                    <a:pt x="83121" y="241554"/>
                  </a:lnTo>
                  <a:lnTo>
                    <a:pt x="83070" y="241681"/>
                  </a:lnTo>
                  <a:lnTo>
                    <a:pt x="83248" y="241554"/>
                  </a:lnTo>
                  <a:lnTo>
                    <a:pt x="83426" y="241300"/>
                  </a:lnTo>
                  <a:lnTo>
                    <a:pt x="83502" y="241173"/>
                  </a:lnTo>
                  <a:lnTo>
                    <a:pt x="83591" y="241046"/>
                  </a:lnTo>
                  <a:lnTo>
                    <a:pt x="83680" y="240919"/>
                  </a:lnTo>
                  <a:lnTo>
                    <a:pt x="83769" y="240792"/>
                  </a:lnTo>
                  <a:lnTo>
                    <a:pt x="83858" y="240665"/>
                  </a:lnTo>
                  <a:lnTo>
                    <a:pt x="84797" y="239649"/>
                  </a:lnTo>
                  <a:lnTo>
                    <a:pt x="84912" y="239522"/>
                  </a:lnTo>
                  <a:lnTo>
                    <a:pt x="85039" y="239395"/>
                  </a:lnTo>
                  <a:lnTo>
                    <a:pt x="84950" y="240792"/>
                  </a:lnTo>
                  <a:lnTo>
                    <a:pt x="85140" y="240665"/>
                  </a:lnTo>
                  <a:lnTo>
                    <a:pt x="85204" y="240538"/>
                  </a:lnTo>
                  <a:lnTo>
                    <a:pt x="85267" y="240411"/>
                  </a:lnTo>
                  <a:lnTo>
                    <a:pt x="85344" y="240284"/>
                  </a:lnTo>
                  <a:lnTo>
                    <a:pt x="85407" y="240157"/>
                  </a:lnTo>
                  <a:lnTo>
                    <a:pt x="85483" y="240030"/>
                  </a:lnTo>
                  <a:lnTo>
                    <a:pt x="85788" y="239903"/>
                  </a:lnTo>
                  <a:lnTo>
                    <a:pt x="85953" y="239903"/>
                  </a:lnTo>
                  <a:lnTo>
                    <a:pt x="86055" y="239649"/>
                  </a:lnTo>
                  <a:lnTo>
                    <a:pt x="86156" y="239395"/>
                  </a:lnTo>
                  <a:lnTo>
                    <a:pt x="86207" y="239268"/>
                  </a:lnTo>
                  <a:lnTo>
                    <a:pt x="86156" y="239522"/>
                  </a:lnTo>
                  <a:lnTo>
                    <a:pt x="86309" y="239395"/>
                  </a:lnTo>
                  <a:lnTo>
                    <a:pt x="86385" y="239268"/>
                  </a:lnTo>
                  <a:lnTo>
                    <a:pt x="86321" y="239395"/>
                  </a:lnTo>
                  <a:lnTo>
                    <a:pt x="86258" y="239522"/>
                  </a:lnTo>
                  <a:lnTo>
                    <a:pt x="86131" y="239649"/>
                  </a:lnTo>
                  <a:lnTo>
                    <a:pt x="86042" y="241300"/>
                  </a:lnTo>
                  <a:lnTo>
                    <a:pt x="86271" y="241554"/>
                  </a:lnTo>
                  <a:lnTo>
                    <a:pt x="86398" y="241681"/>
                  </a:lnTo>
                  <a:lnTo>
                    <a:pt x="87604" y="241173"/>
                  </a:lnTo>
                  <a:lnTo>
                    <a:pt x="89001" y="240665"/>
                  </a:lnTo>
                  <a:lnTo>
                    <a:pt x="88392" y="242697"/>
                  </a:lnTo>
                  <a:lnTo>
                    <a:pt x="88671" y="242443"/>
                  </a:lnTo>
                  <a:lnTo>
                    <a:pt x="89623" y="241300"/>
                  </a:lnTo>
                  <a:lnTo>
                    <a:pt x="89725" y="241173"/>
                  </a:lnTo>
                  <a:lnTo>
                    <a:pt x="89827" y="241046"/>
                  </a:lnTo>
                  <a:lnTo>
                    <a:pt x="89928" y="240919"/>
                  </a:lnTo>
                  <a:lnTo>
                    <a:pt x="90043" y="240792"/>
                  </a:lnTo>
                  <a:lnTo>
                    <a:pt x="90068" y="242189"/>
                  </a:lnTo>
                  <a:lnTo>
                    <a:pt x="90817" y="241300"/>
                  </a:lnTo>
                  <a:lnTo>
                    <a:pt x="90932" y="241173"/>
                  </a:lnTo>
                  <a:lnTo>
                    <a:pt x="90855" y="241808"/>
                  </a:lnTo>
                  <a:lnTo>
                    <a:pt x="90741" y="242951"/>
                  </a:lnTo>
                  <a:lnTo>
                    <a:pt x="90881" y="242824"/>
                  </a:lnTo>
                  <a:lnTo>
                    <a:pt x="91808" y="241300"/>
                  </a:lnTo>
                  <a:lnTo>
                    <a:pt x="91884" y="241173"/>
                  </a:lnTo>
                  <a:lnTo>
                    <a:pt x="91960" y="241046"/>
                  </a:lnTo>
                  <a:lnTo>
                    <a:pt x="92036" y="240919"/>
                  </a:lnTo>
                  <a:lnTo>
                    <a:pt x="92113" y="240792"/>
                  </a:lnTo>
                  <a:lnTo>
                    <a:pt x="92202" y="240665"/>
                  </a:lnTo>
                  <a:lnTo>
                    <a:pt x="92138" y="240792"/>
                  </a:lnTo>
                  <a:lnTo>
                    <a:pt x="92011" y="241046"/>
                  </a:lnTo>
                  <a:lnTo>
                    <a:pt x="91884" y="241300"/>
                  </a:lnTo>
                  <a:lnTo>
                    <a:pt x="91757" y="241554"/>
                  </a:lnTo>
                  <a:lnTo>
                    <a:pt x="91643" y="241808"/>
                  </a:lnTo>
                  <a:lnTo>
                    <a:pt x="91973" y="242189"/>
                  </a:lnTo>
                  <a:lnTo>
                    <a:pt x="92532" y="242443"/>
                  </a:lnTo>
                  <a:lnTo>
                    <a:pt x="92595" y="242697"/>
                  </a:lnTo>
                  <a:lnTo>
                    <a:pt x="92697" y="243078"/>
                  </a:lnTo>
                  <a:lnTo>
                    <a:pt x="92798" y="243459"/>
                  </a:lnTo>
                  <a:lnTo>
                    <a:pt x="92862" y="243713"/>
                  </a:lnTo>
                  <a:lnTo>
                    <a:pt x="93027" y="243586"/>
                  </a:lnTo>
                  <a:lnTo>
                    <a:pt x="93802" y="242189"/>
                  </a:lnTo>
                  <a:lnTo>
                    <a:pt x="94373" y="241681"/>
                  </a:lnTo>
                  <a:lnTo>
                    <a:pt x="93827" y="242697"/>
                  </a:lnTo>
                  <a:lnTo>
                    <a:pt x="94259" y="242443"/>
                  </a:lnTo>
                  <a:lnTo>
                    <a:pt x="94411" y="242328"/>
                  </a:lnTo>
                  <a:lnTo>
                    <a:pt x="94589" y="242443"/>
                  </a:lnTo>
                  <a:lnTo>
                    <a:pt x="94754" y="242189"/>
                  </a:lnTo>
                  <a:lnTo>
                    <a:pt x="95402" y="242189"/>
                  </a:lnTo>
                  <a:lnTo>
                    <a:pt x="95681" y="241808"/>
                  </a:lnTo>
                  <a:lnTo>
                    <a:pt x="95770" y="241681"/>
                  </a:lnTo>
                  <a:lnTo>
                    <a:pt x="95872" y="241554"/>
                  </a:lnTo>
                  <a:lnTo>
                    <a:pt x="95605" y="242189"/>
                  </a:lnTo>
                  <a:lnTo>
                    <a:pt x="97091" y="242189"/>
                  </a:lnTo>
                  <a:lnTo>
                    <a:pt x="96901" y="242443"/>
                  </a:lnTo>
                  <a:lnTo>
                    <a:pt x="97205" y="242443"/>
                  </a:lnTo>
                  <a:lnTo>
                    <a:pt x="97675" y="242189"/>
                  </a:lnTo>
                  <a:lnTo>
                    <a:pt x="97459" y="242049"/>
                  </a:lnTo>
                  <a:lnTo>
                    <a:pt x="97599" y="241808"/>
                  </a:lnTo>
                  <a:lnTo>
                    <a:pt x="97663" y="241681"/>
                  </a:lnTo>
                  <a:lnTo>
                    <a:pt x="97739" y="241554"/>
                  </a:lnTo>
                  <a:lnTo>
                    <a:pt x="97878" y="241300"/>
                  </a:lnTo>
                  <a:lnTo>
                    <a:pt x="97942" y="240919"/>
                  </a:lnTo>
                  <a:lnTo>
                    <a:pt x="98094" y="240919"/>
                  </a:lnTo>
                  <a:lnTo>
                    <a:pt x="98158" y="240792"/>
                  </a:lnTo>
                  <a:lnTo>
                    <a:pt x="98234" y="240665"/>
                  </a:lnTo>
                  <a:lnTo>
                    <a:pt x="98298" y="240538"/>
                  </a:lnTo>
                  <a:lnTo>
                    <a:pt x="98069" y="240665"/>
                  </a:lnTo>
                  <a:lnTo>
                    <a:pt x="97980" y="240792"/>
                  </a:lnTo>
                  <a:lnTo>
                    <a:pt x="98005" y="240538"/>
                  </a:lnTo>
                  <a:lnTo>
                    <a:pt x="98094" y="240411"/>
                  </a:lnTo>
                  <a:lnTo>
                    <a:pt x="98171" y="240284"/>
                  </a:lnTo>
                  <a:lnTo>
                    <a:pt x="98259" y="240157"/>
                  </a:lnTo>
                  <a:lnTo>
                    <a:pt x="98348" y="240030"/>
                  </a:lnTo>
                  <a:lnTo>
                    <a:pt x="98425" y="239903"/>
                  </a:lnTo>
                  <a:close/>
                </a:path>
                <a:path w="396875" h="392430">
                  <a:moveTo>
                    <a:pt x="98742" y="236347"/>
                  </a:moveTo>
                  <a:lnTo>
                    <a:pt x="97548" y="236347"/>
                  </a:lnTo>
                  <a:lnTo>
                    <a:pt x="97358" y="236601"/>
                  </a:lnTo>
                  <a:lnTo>
                    <a:pt x="97320" y="236728"/>
                  </a:lnTo>
                  <a:lnTo>
                    <a:pt x="97205" y="237109"/>
                  </a:lnTo>
                  <a:lnTo>
                    <a:pt x="97497" y="236855"/>
                  </a:lnTo>
                  <a:lnTo>
                    <a:pt x="97523" y="236601"/>
                  </a:lnTo>
                  <a:lnTo>
                    <a:pt x="98590" y="236601"/>
                  </a:lnTo>
                  <a:lnTo>
                    <a:pt x="98742" y="236347"/>
                  </a:lnTo>
                  <a:close/>
                </a:path>
                <a:path w="396875" h="392430">
                  <a:moveTo>
                    <a:pt x="98767" y="241871"/>
                  </a:moveTo>
                  <a:lnTo>
                    <a:pt x="97828" y="242989"/>
                  </a:lnTo>
                  <a:lnTo>
                    <a:pt x="97751" y="243611"/>
                  </a:lnTo>
                  <a:lnTo>
                    <a:pt x="97256" y="244551"/>
                  </a:lnTo>
                  <a:lnTo>
                    <a:pt x="98272" y="242760"/>
                  </a:lnTo>
                  <a:lnTo>
                    <a:pt x="98767" y="241871"/>
                  </a:lnTo>
                  <a:close/>
                </a:path>
                <a:path w="396875" h="392430">
                  <a:moveTo>
                    <a:pt x="99021" y="241046"/>
                  </a:moveTo>
                  <a:lnTo>
                    <a:pt x="98755" y="241173"/>
                  </a:lnTo>
                  <a:lnTo>
                    <a:pt x="98717" y="241300"/>
                  </a:lnTo>
                  <a:lnTo>
                    <a:pt x="98920" y="241173"/>
                  </a:lnTo>
                  <a:lnTo>
                    <a:pt x="99021" y="241046"/>
                  </a:lnTo>
                  <a:close/>
                </a:path>
                <a:path w="396875" h="392430">
                  <a:moveTo>
                    <a:pt x="99517" y="239649"/>
                  </a:moveTo>
                  <a:lnTo>
                    <a:pt x="98945" y="240030"/>
                  </a:lnTo>
                  <a:lnTo>
                    <a:pt x="97967" y="242036"/>
                  </a:lnTo>
                  <a:lnTo>
                    <a:pt x="97675" y="242189"/>
                  </a:lnTo>
                  <a:lnTo>
                    <a:pt x="97866" y="242189"/>
                  </a:lnTo>
                  <a:lnTo>
                    <a:pt x="98082" y="241973"/>
                  </a:lnTo>
                  <a:lnTo>
                    <a:pt x="98221" y="241808"/>
                  </a:lnTo>
                  <a:lnTo>
                    <a:pt x="98679" y="241300"/>
                  </a:lnTo>
                  <a:lnTo>
                    <a:pt x="98780" y="241046"/>
                  </a:lnTo>
                  <a:lnTo>
                    <a:pt x="98894" y="240665"/>
                  </a:lnTo>
                  <a:lnTo>
                    <a:pt x="99517" y="239649"/>
                  </a:lnTo>
                  <a:close/>
                </a:path>
                <a:path w="396875" h="392430">
                  <a:moveTo>
                    <a:pt x="99745" y="238887"/>
                  </a:moveTo>
                  <a:lnTo>
                    <a:pt x="99047" y="239026"/>
                  </a:lnTo>
                  <a:lnTo>
                    <a:pt x="99136" y="238760"/>
                  </a:lnTo>
                  <a:lnTo>
                    <a:pt x="99250" y="238379"/>
                  </a:lnTo>
                  <a:lnTo>
                    <a:pt x="99377" y="237998"/>
                  </a:lnTo>
                  <a:lnTo>
                    <a:pt x="99453" y="237744"/>
                  </a:lnTo>
                  <a:lnTo>
                    <a:pt x="99491" y="237617"/>
                  </a:lnTo>
                  <a:lnTo>
                    <a:pt x="99326" y="237744"/>
                  </a:lnTo>
                  <a:lnTo>
                    <a:pt x="98488" y="238379"/>
                  </a:lnTo>
                  <a:lnTo>
                    <a:pt x="98374" y="238633"/>
                  </a:lnTo>
                  <a:lnTo>
                    <a:pt x="98272" y="238887"/>
                  </a:lnTo>
                  <a:lnTo>
                    <a:pt x="98171" y="239141"/>
                  </a:lnTo>
                  <a:lnTo>
                    <a:pt x="98069" y="239395"/>
                  </a:lnTo>
                  <a:lnTo>
                    <a:pt x="97967" y="239649"/>
                  </a:lnTo>
                  <a:lnTo>
                    <a:pt x="98602" y="239649"/>
                  </a:lnTo>
                  <a:lnTo>
                    <a:pt x="99199" y="239522"/>
                  </a:lnTo>
                  <a:lnTo>
                    <a:pt x="99402" y="239395"/>
                  </a:lnTo>
                  <a:lnTo>
                    <a:pt x="99491" y="239268"/>
                  </a:lnTo>
                  <a:lnTo>
                    <a:pt x="99568" y="239141"/>
                  </a:lnTo>
                  <a:lnTo>
                    <a:pt x="99745" y="238887"/>
                  </a:lnTo>
                  <a:close/>
                </a:path>
                <a:path w="396875" h="392430">
                  <a:moveTo>
                    <a:pt x="99771" y="338328"/>
                  </a:moveTo>
                  <a:lnTo>
                    <a:pt x="99618" y="337693"/>
                  </a:lnTo>
                  <a:lnTo>
                    <a:pt x="99618" y="337185"/>
                  </a:lnTo>
                  <a:lnTo>
                    <a:pt x="99466" y="337693"/>
                  </a:lnTo>
                  <a:lnTo>
                    <a:pt x="99618" y="338328"/>
                  </a:lnTo>
                  <a:lnTo>
                    <a:pt x="99771" y="338328"/>
                  </a:lnTo>
                  <a:close/>
                </a:path>
                <a:path w="396875" h="392430">
                  <a:moveTo>
                    <a:pt x="100088" y="338328"/>
                  </a:moveTo>
                  <a:lnTo>
                    <a:pt x="100012" y="337693"/>
                  </a:lnTo>
                  <a:lnTo>
                    <a:pt x="99949" y="337185"/>
                  </a:lnTo>
                  <a:lnTo>
                    <a:pt x="99872" y="337693"/>
                  </a:lnTo>
                  <a:lnTo>
                    <a:pt x="99822" y="338328"/>
                  </a:lnTo>
                  <a:lnTo>
                    <a:pt x="100088" y="338328"/>
                  </a:lnTo>
                  <a:close/>
                </a:path>
                <a:path w="396875" h="392430">
                  <a:moveTo>
                    <a:pt x="100380" y="339852"/>
                  </a:moveTo>
                  <a:lnTo>
                    <a:pt x="100088" y="339852"/>
                  </a:lnTo>
                  <a:lnTo>
                    <a:pt x="98780" y="339852"/>
                  </a:lnTo>
                  <a:lnTo>
                    <a:pt x="98920" y="339344"/>
                  </a:lnTo>
                  <a:lnTo>
                    <a:pt x="99860" y="339344"/>
                  </a:lnTo>
                  <a:lnTo>
                    <a:pt x="99618" y="338328"/>
                  </a:lnTo>
                  <a:lnTo>
                    <a:pt x="97942" y="338328"/>
                  </a:lnTo>
                  <a:lnTo>
                    <a:pt x="97891" y="339102"/>
                  </a:lnTo>
                  <a:lnTo>
                    <a:pt x="97701" y="338328"/>
                  </a:lnTo>
                  <a:lnTo>
                    <a:pt x="97663" y="338467"/>
                  </a:lnTo>
                  <a:lnTo>
                    <a:pt x="97675" y="338328"/>
                  </a:lnTo>
                  <a:lnTo>
                    <a:pt x="97536" y="338848"/>
                  </a:lnTo>
                  <a:lnTo>
                    <a:pt x="97497" y="338328"/>
                  </a:lnTo>
                  <a:lnTo>
                    <a:pt x="97675" y="338328"/>
                  </a:lnTo>
                  <a:lnTo>
                    <a:pt x="97942" y="338328"/>
                  </a:lnTo>
                  <a:lnTo>
                    <a:pt x="97980" y="337693"/>
                  </a:lnTo>
                  <a:lnTo>
                    <a:pt x="97815" y="337743"/>
                  </a:lnTo>
                  <a:lnTo>
                    <a:pt x="97536" y="337693"/>
                  </a:lnTo>
                  <a:lnTo>
                    <a:pt x="97561" y="337832"/>
                  </a:lnTo>
                  <a:lnTo>
                    <a:pt x="97459" y="337693"/>
                  </a:lnTo>
                  <a:lnTo>
                    <a:pt x="97345" y="336169"/>
                  </a:lnTo>
                  <a:lnTo>
                    <a:pt x="96291" y="336169"/>
                  </a:lnTo>
                  <a:lnTo>
                    <a:pt x="96342" y="335927"/>
                  </a:lnTo>
                  <a:lnTo>
                    <a:pt x="96266" y="335432"/>
                  </a:lnTo>
                  <a:lnTo>
                    <a:pt x="96037" y="335432"/>
                  </a:lnTo>
                  <a:lnTo>
                    <a:pt x="96037" y="335864"/>
                  </a:lnTo>
                  <a:lnTo>
                    <a:pt x="96139" y="336169"/>
                  </a:lnTo>
                  <a:lnTo>
                    <a:pt x="95415" y="336169"/>
                  </a:lnTo>
                  <a:lnTo>
                    <a:pt x="95681" y="337185"/>
                  </a:lnTo>
                  <a:lnTo>
                    <a:pt x="97028" y="337185"/>
                  </a:lnTo>
                  <a:lnTo>
                    <a:pt x="96989" y="338010"/>
                  </a:lnTo>
                  <a:lnTo>
                    <a:pt x="95948" y="338328"/>
                  </a:lnTo>
                  <a:lnTo>
                    <a:pt x="95618" y="339344"/>
                  </a:lnTo>
                  <a:lnTo>
                    <a:pt x="95491" y="338328"/>
                  </a:lnTo>
                  <a:lnTo>
                    <a:pt x="95186" y="338328"/>
                  </a:lnTo>
                  <a:lnTo>
                    <a:pt x="94957" y="337693"/>
                  </a:lnTo>
                  <a:lnTo>
                    <a:pt x="94881" y="337185"/>
                  </a:lnTo>
                  <a:lnTo>
                    <a:pt x="94373" y="337185"/>
                  </a:lnTo>
                  <a:lnTo>
                    <a:pt x="94462" y="337693"/>
                  </a:lnTo>
                  <a:lnTo>
                    <a:pt x="94589" y="338328"/>
                  </a:lnTo>
                  <a:lnTo>
                    <a:pt x="94919" y="338328"/>
                  </a:lnTo>
                  <a:lnTo>
                    <a:pt x="94932" y="338582"/>
                  </a:lnTo>
                  <a:lnTo>
                    <a:pt x="95072" y="338442"/>
                  </a:lnTo>
                  <a:lnTo>
                    <a:pt x="95224" y="339344"/>
                  </a:lnTo>
                  <a:lnTo>
                    <a:pt x="95148" y="341630"/>
                  </a:lnTo>
                  <a:lnTo>
                    <a:pt x="95021" y="340868"/>
                  </a:lnTo>
                  <a:lnTo>
                    <a:pt x="95021" y="339915"/>
                  </a:lnTo>
                  <a:lnTo>
                    <a:pt x="95084" y="340868"/>
                  </a:lnTo>
                  <a:lnTo>
                    <a:pt x="95148" y="341630"/>
                  </a:lnTo>
                  <a:lnTo>
                    <a:pt x="95148" y="339344"/>
                  </a:lnTo>
                  <a:lnTo>
                    <a:pt x="94983" y="339344"/>
                  </a:lnTo>
                  <a:lnTo>
                    <a:pt x="95008" y="339852"/>
                  </a:lnTo>
                  <a:lnTo>
                    <a:pt x="94856" y="339852"/>
                  </a:lnTo>
                  <a:lnTo>
                    <a:pt x="94767" y="339344"/>
                  </a:lnTo>
                  <a:lnTo>
                    <a:pt x="94475" y="339039"/>
                  </a:lnTo>
                  <a:lnTo>
                    <a:pt x="94678" y="338836"/>
                  </a:lnTo>
                  <a:lnTo>
                    <a:pt x="94589" y="338328"/>
                  </a:lnTo>
                  <a:lnTo>
                    <a:pt x="94437" y="338328"/>
                  </a:lnTo>
                  <a:lnTo>
                    <a:pt x="94361" y="338848"/>
                  </a:lnTo>
                  <a:lnTo>
                    <a:pt x="93446" y="337185"/>
                  </a:lnTo>
                  <a:lnTo>
                    <a:pt x="93459" y="338023"/>
                  </a:lnTo>
                  <a:lnTo>
                    <a:pt x="94005" y="338328"/>
                  </a:lnTo>
                  <a:lnTo>
                    <a:pt x="93472" y="338328"/>
                  </a:lnTo>
                  <a:lnTo>
                    <a:pt x="93510" y="339344"/>
                  </a:lnTo>
                  <a:lnTo>
                    <a:pt x="93637" y="339852"/>
                  </a:lnTo>
                  <a:lnTo>
                    <a:pt x="93141" y="339852"/>
                  </a:lnTo>
                  <a:lnTo>
                    <a:pt x="92824" y="340398"/>
                  </a:lnTo>
                  <a:lnTo>
                    <a:pt x="92544" y="340868"/>
                  </a:lnTo>
                  <a:lnTo>
                    <a:pt x="92113" y="341630"/>
                  </a:lnTo>
                  <a:lnTo>
                    <a:pt x="92202" y="342392"/>
                  </a:lnTo>
                  <a:lnTo>
                    <a:pt x="92341" y="342392"/>
                  </a:lnTo>
                  <a:lnTo>
                    <a:pt x="92430" y="342646"/>
                  </a:lnTo>
                  <a:lnTo>
                    <a:pt x="92506" y="342900"/>
                  </a:lnTo>
                  <a:lnTo>
                    <a:pt x="92583" y="343154"/>
                  </a:lnTo>
                  <a:lnTo>
                    <a:pt x="93548" y="343154"/>
                  </a:lnTo>
                  <a:lnTo>
                    <a:pt x="93446" y="342392"/>
                  </a:lnTo>
                  <a:lnTo>
                    <a:pt x="93319" y="341376"/>
                  </a:lnTo>
                  <a:lnTo>
                    <a:pt x="93256" y="340868"/>
                  </a:lnTo>
                  <a:lnTo>
                    <a:pt x="93649" y="340868"/>
                  </a:lnTo>
                  <a:lnTo>
                    <a:pt x="93687" y="343154"/>
                  </a:lnTo>
                  <a:lnTo>
                    <a:pt x="94145" y="343154"/>
                  </a:lnTo>
                  <a:lnTo>
                    <a:pt x="94068" y="341376"/>
                  </a:lnTo>
                  <a:lnTo>
                    <a:pt x="93954" y="340868"/>
                  </a:lnTo>
                  <a:lnTo>
                    <a:pt x="94068" y="339852"/>
                  </a:lnTo>
                  <a:lnTo>
                    <a:pt x="94246" y="339852"/>
                  </a:lnTo>
                  <a:lnTo>
                    <a:pt x="94310" y="339344"/>
                  </a:lnTo>
                  <a:lnTo>
                    <a:pt x="94170" y="339344"/>
                  </a:lnTo>
                  <a:lnTo>
                    <a:pt x="94322" y="339191"/>
                  </a:lnTo>
                  <a:lnTo>
                    <a:pt x="94310" y="339344"/>
                  </a:lnTo>
                  <a:lnTo>
                    <a:pt x="94576" y="339344"/>
                  </a:lnTo>
                  <a:lnTo>
                    <a:pt x="94335" y="339852"/>
                  </a:lnTo>
                  <a:lnTo>
                    <a:pt x="94119" y="340868"/>
                  </a:lnTo>
                  <a:lnTo>
                    <a:pt x="94399" y="340868"/>
                  </a:lnTo>
                  <a:lnTo>
                    <a:pt x="94500" y="339852"/>
                  </a:lnTo>
                  <a:lnTo>
                    <a:pt x="94449" y="340868"/>
                  </a:lnTo>
                  <a:lnTo>
                    <a:pt x="94716" y="340868"/>
                  </a:lnTo>
                  <a:lnTo>
                    <a:pt x="94843" y="341630"/>
                  </a:lnTo>
                  <a:lnTo>
                    <a:pt x="94970" y="342392"/>
                  </a:lnTo>
                  <a:lnTo>
                    <a:pt x="95008" y="342646"/>
                  </a:lnTo>
                  <a:lnTo>
                    <a:pt x="94792" y="342646"/>
                  </a:lnTo>
                  <a:lnTo>
                    <a:pt x="94691" y="342785"/>
                  </a:lnTo>
                  <a:lnTo>
                    <a:pt x="94411" y="343154"/>
                  </a:lnTo>
                  <a:lnTo>
                    <a:pt x="96469" y="343154"/>
                  </a:lnTo>
                  <a:lnTo>
                    <a:pt x="96494" y="342900"/>
                  </a:lnTo>
                  <a:lnTo>
                    <a:pt x="96380" y="342392"/>
                  </a:lnTo>
                  <a:lnTo>
                    <a:pt x="96266" y="341630"/>
                  </a:lnTo>
                  <a:lnTo>
                    <a:pt x="96139" y="340868"/>
                  </a:lnTo>
                  <a:lnTo>
                    <a:pt x="96418" y="340868"/>
                  </a:lnTo>
                  <a:lnTo>
                    <a:pt x="96481" y="341630"/>
                  </a:lnTo>
                  <a:lnTo>
                    <a:pt x="96608" y="341376"/>
                  </a:lnTo>
                  <a:lnTo>
                    <a:pt x="96647" y="340868"/>
                  </a:lnTo>
                  <a:lnTo>
                    <a:pt x="96342" y="339852"/>
                  </a:lnTo>
                  <a:lnTo>
                    <a:pt x="95973" y="339852"/>
                  </a:lnTo>
                  <a:lnTo>
                    <a:pt x="95897" y="339344"/>
                  </a:lnTo>
                  <a:lnTo>
                    <a:pt x="96583" y="339344"/>
                  </a:lnTo>
                  <a:lnTo>
                    <a:pt x="96469" y="338328"/>
                  </a:lnTo>
                  <a:lnTo>
                    <a:pt x="96761" y="338328"/>
                  </a:lnTo>
                  <a:lnTo>
                    <a:pt x="96799" y="339344"/>
                  </a:lnTo>
                  <a:lnTo>
                    <a:pt x="97421" y="339344"/>
                  </a:lnTo>
                  <a:lnTo>
                    <a:pt x="97586" y="339344"/>
                  </a:lnTo>
                  <a:lnTo>
                    <a:pt x="97878" y="339344"/>
                  </a:lnTo>
                  <a:lnTo>
                    <a:pt x="98590" y="339344"/>
                  </a:lnTo>
                  <a:lnTo>
                    <a:pt x="98615" y="339852"/>
                  </a:lnTo>
                  <a:lnTo>
                    <a:pt x="96761" y="339852"/>
                  </a:lnTo>
                  <a:lnTo>
                    <a:pt x="96799" y="339344"/>
                  </a:lnTo>
                  <a:lnTo>
                    <a:pt x="96583" y="339344"/>
                  </a:lnTo>
                  <a:lnTo>
                    <a:pt x="96634" y="339852"/>
                  </a:lnTo>
                  <a:lnTo>
                    <a:pt x="96342" y="339852"/>
                  </a:lnTo>
                  <a:lnTo>
                    <a:pt x="96685" y="340868"/>
                  </a:lnTo>
                  <a:lnTo>
                    <a:pt x="97205" y="342392"/>
                  </a:lnTo>
                  <a:lnTo>
                    <a:pt x="97104" y="341630"/>
                  </a:lnTo>
                  <a:lnTo>
                    <a:pt x="96951" y="340868"/>
                  </a:lnTo>
                  <a:lnTo>
                    <a:pt x="98348" y="340868"/>
                  </a:lnTo>
                  <a:lnTo>
                    <a:pt x="99745" y="340868"/>
                  </a:lnTo>
                  <a:lnTo>
                    <a:pt x="100380" y="340868"/>
                  </a:lnTo>
                  <a:lnTo>
                    <a:pt x="100380" y="339852"/>
                  </a:lnTo>
                  <a:close/>
                </a:path>
                <a:path w="396875" h="392430">
                  <a:moveTo>
                    <a:pt x="100482" y="338328"/>
                  </a:moveTo>
                  <a:lnTo>
                    <a:pt x="100088" y="338328"/>
                  </a:lnTo>
                  <a:lnTo>
                    <a:pt x="100152" y="338899"/>
                  </a:lnTo>
                  <a:lnTo>
                    <a:pt x="99949" y="339344"/>
                  </a:lnTo>
                  <a:lnTo>
                    <a:pt x="100152" y="338937"/>
                  </a:lnTo>
                  <a:lnTo>
                    <a:pt x="100215" y="339344"/>
                  </a:lnTo>
                  <a:lnTo>
                    <a:pt x="100279" y="339852"/>
                  </a:lnTo>
                  <a:lnTo>
                    <a:pt x="100393" y="339344"/>
                  </a:lnTo>
                  <a:lnTo>
                    <a:pt x="100406" y="338455"/>
                  </a:lnTo>
                  <a:lnTo>
                    <a:pt x="100482" y="338328"/>
                  </a:lnTo>
                  <a:close/>
                </a:path>
                <a:path w="396875" h="392430">
                  <a:moveTo>
                    <a:pt x="100774" y="339661"/>
                  </a:moveTo>
                  <a:lnTo>
                    <a:pt x="100647" y="339115"/>
                  </a:lnTo>
                  <a:lnTo>
                    <a:pt x="100622" y="340017"/>
                  </a:lnTo>
                  <a:lnTo>
                    <a:pt x="100736" y="341020"/>
                  </a:lnTo>
                  <a:lnTo>
                    <a:pt x="100723" y="340702"/>
                  </a:lnTo>
                  <a:lnTo>
                    <a:pt x="100736" y="340245"/>
                  </a:lnTo>
                  <a:lnTo>
                    <a:pt x="100672" y="339737"/>
                  </a:lnTo>
                  <a:close/>
                </a:path>
                <a:path w="396875" h="392430">
                  <a:moveTo>
                    <a:pt x="100863" y="342646"/>
                  </a:moveTo>
                  <a:lnTo>
                    <a:pt x="100609" y="342646"/>
                  </a:lnTo>
                  <a:lnTo>
                    <a:pt x="100609" y="342773"/>
                  </a:lnTo>
                  <a:lnTo>
                    <a:pt x="100596" y="342392"/>
                  </a:lnTo>
                  <a:lnTo>
                    <a:pt x="100228" y="341630"/>
                  </a:lnTo>
                  <a:lnTo>
                    <a:pt x="99745" y="340868"/>
                  </a:lnTo>
                  <a:lnTo>
                    <a:pt x="99809" y="341630"/>
                  </a:lnTo>
                  <a:lnTo>
                    <a:pt x="99974" y="342392"/>
                  </a:lnTo>
                  <a:lnTo>
                    <a:pt x="100037" y="342646"/>
                  </a:lnTo>
                  <a:lnTo>
                    <a:pt x="99580" y="342646"/>
                  </a:lnTo>
                  <a:lnTo>
                    <a:pt x="98818" y="342646"/>
                  </a:lnTo>
                  <a:lnTo>
                    <a:pt x="98590" y="342646"/>
                  </a:lnTo>
                  <a:lnTo>
                    <a:pt x="98590" y="342861"/>
                  </a:lnTo>
                  <a:lnTo>
                    <a:pt x="98501" y="341376"/>
                  </a:lnTo>
                  <a:lnTo>
                    <a:pt x="98348" y="340868"/>
                  </a:lnTo>
                  <a:lnTo>
                    <a:pt x="98183" y="341376"/>
                  </a:lnTo>
                  <a:lnTo>
                    <a:pt x="98171" y="341630"/>
                  </a:lnTo>
                  <a:lnTo>
                    <a:pt x="98031" y="342392"/>
                  </a:lnTo>
                  <a:lnTo>
                    <a:pt x="97929" y="342646"/>
                  </a:lnTo>
                  <a:lnTo>
                    <a:pt x="97828" y="342900"/>
                  </a:lnTo>
                  <a:lnTo>
                    <a:pt x="97777" y="343027"/>
                  </a:lnTo>
                  <a:lnTo>
                    <a:pt x="97599" y="342900"/>
                  </a:lnTo>
                  <a:lnTo>
                    <a:pt x="97828" y="342900"/>
                  </a:lnTo>
                  <a:lnTo>
                    <a:pt x="97828" y="342646"/>
                  </a:lnTo>
                  <a:lnTo>
                    <a:pt x="97256" y="342646"/>
                  </a:lnTo>
                  <a:lnTo>
                    <a:pt x="97002" y="342646"/>
                  </a:lnTo>
                  <a:lnTo>
                    <a:pt x="96507" y="342646"/>
                  </a:lnTo>
                  <a:lnTo>
                    <a:pt x="96494" y="342900"/>
                  </a:lnTo>
                  <a:lnTo>
                    <a:pt x="96494" y="343154"/>
                  </a:lnTo>
                  <a:lnTo>
                    <a:pt x="97066" y="343154"/>
                  </a:lnTo>
                  <a:lnTo>
                    <a:pt x="97028" y="342900"/>
                  </a:lnTo>
                  <a:lnTo>
                    <a:pt x="97282" y="342900"/>
                  </a:lnTo>
                  <a:lnTo>
                    <a:pt x="97320" y="343154"/>
                  </a:lnTo>
                  <a:lnTo>
                    <a:pt x="97726" y="343154"/>
                  </a:lnTo>
                  <a:lnTo>
                    <a:pt x="97955" y="343154"/>
                  </a:lnTo>
                  <a:lnTo>
                    <a:pt x="98247" y="343154"/>
                  </a:lnTo>
                  <a:lnTo>
                    <a:pt x="98425" y="343027"/>
                  </a:lnTo>
                  <a:lnTo>
                    <a:pt x="98298" y="343154"/>
                  </a:lnTo>
                  <a:lnTo>
                    <a:pt x="100152" y="343154"/>
                  </a:lnTo>
                  <a:lnTo>
                    <a:pt x="99860" y="342900"/>
                  </a:lnTo>
                  <a:lnTo>
                    <a:pt x="100088" y="342900"/>
                  </a:lnTo>
                  <a:lnTo>
                    <a:pt x="100152" y="343154"/>
                  </a:lnTo>
                  <a:lnTo>
                    <a:pt x="100622" y="343154"/>
                  </a:lnTo>
                  <a:lnTo>
                    <a:pt x="100609" y="342900"/>
                  </a:lnTo>
                  <a:lnTo>
                    <a:pt x="100799" y="342900"/>
                  </a:lnTo>
                  <a:lnTo>
                    <a:pt x="100863" y="342646"/>
                  </a:lnTo>
                  <a:close/>
                </a:path>
                <a:path w="396875" h="392430">
                  <a:moveTo>
                    <a:pt x="101663" y="343154"/>
                  </a:moveTo>
                  <a:lnTo>
                    <a:pt x="100863" y="343154"/>
                  </a:lnTo>
                  <a:lnTo>
                    <a:pt x="100850" y="343408"/>
                  </a:lnTo>
                  <a:lnTo>
                    <a:pt x="101549" y="343408"/>
                  </a:lnTo>
                  <a:lnTo>
                    <a:pt x="101663" y="343154"/>
                  </a:lnTo>
                  <a:close/>
                </a:path>
                <a:path w="396875" h="392430">
                  <a:moveTo>
                    <a:pt x="103289" y="343154"/>
                  </a:moveTo>
                  <a:lnTo>
                    <a:pt x="102387" y="343154"/>
                  </a:lnTo>
                  <a:lnTo>
                    <a:pt x="102476" y="343408"/>
                  </a:lnTo>
                  <a:lnTo>
                    <a:pt x="103187" y="343408"/>
                  </a:lnTo>
                  <a:lnTo>
                    <a:pt x="103289" y="343154"/>
                  </a:lnTo>
                  <a:close/>
                </a:path>
                <a:path w="396875" h="392430">
                  <a:moveTo>
                    <a:pt x="104203" y="343154"/>
                  </a:moveTo>
                  <a:lnTo>
                    <a:pt x="104140" y="342900"/>
                  </a:lnTo>
                  <a:lnTo>
                    <a:pt x="104063" y="342646"/>
                  </a:lnTo>
                  <a:lnTo>
                    <a:pt x="104000" y="342392"/>
                  </a:lnTo>
                  <a:lnTo>
                    <a:pt x="103035" y="342646"/>
                  </a:lnTo>
                  <a:lnTo>
                    <a:pt x="102209" y="342646"/>
                  </a:lnTo>
                  <a:lnTo>
                    <a:pt x="102044" y="342646"/>
                  </a:lnTo>
                  <a:lnTo>
                    <a:pt x="100901" y="342646"/>
                  </a:lnTo>
                  <a:lnTo>
                    <a:pt x="100876" y="342900"/>
                  </a:lnTo>
                  <a:lnTo>
                    <a:pt x="101777" y="342900"/>
                  </a:lnTo>
                  <a:lnTo>
                    <a:pt x="101663" y="343154"/>
                  </a:lnTo>
                  <a:lnTo>
                    <a:pt x="102387" y="343154"/>
                  </a:lnTo>
                  <a:lnTo>
                    <a:pt x="102298" y="342900"/>
                  </a:lnTo>
                  <a:lnTo>
                    <a:pt x="103378" y="342900"/>
                  </a:lnTo>
                  <a:lnTo>
                    <a:pt x="103289" y="343154"/>
                  </a:lnTo>
                  <a:lnTo>
                    <a:pt x="104203" y="343154"/>
                  </a:lnTo>
                  <a:close/>
                </a:path>
                <a:path w="396875" h="392430">
                  <a:moveTo>
                    <a:pt x="104584" y="344551"/>
                  </a:moveTo>
                  <a:lnTo>
                    <a:pt x="104406" y="344170"/>
                  </a:lnTo>
                  <a:lnTo>
                    <a:pt x="104521" y="345059"/>
                  </a:lnTo>
                  <a:lnTo>
                    <a:pt x="104584" y="345313"/>
                  </a:lnTo>
                  <a:lnTo>
                    <a:pt x="104584" y="344551"/>
                  </a:lnTo>
                  <a:close/>
                </a:path>
                <a:path w="396875" h="392430">
                  <a:moveTo>
                    <a:pt x="105067" y="350012"/>
                  </a:moveTo>
                  <a:lnTo>
                    <a:pt x="104762" y="350012"/>
                  </a:lnTo>
                  <a:lnTo>
                    <a:pt x="104749" y="350266"/>
                  </a:lnTo>
                  <a:lnTo>
                    <a:pt x="105029" y="350266"/>
                  </a:lnTo>
                  <a:lnTo>
                    <a:pt x="105067" y="350012"/>
                  </a:lnTo>
                  <a:close/>
                </a:path>
                <a:path w="396875" h="392430">
                  <a:moveTo>
                    <a:pt x="105740" y="350266"/>
                  </a:moveTo>
                  <a:lnTo>
                    <a:pt x="105702" y="350012"/>
                  </a:lnTo>
                  <a:lnTo>
                    <a:pt x="105562" y="350266"/>
                  </a:lnTo>
                  <a:lnTo>
                    <a:pt x="105740" y="350266"/>
                  </a:lnTo>
                  <a:close/>
                </a:path>
                <a:path w="396875" h="392430">
                  <a:moveTo>
                    <a:pt x="106400" y="346075"/>
                  </a:moveTo>
                  <a:lnTo>
                    <a:pt x="106375" y="345821"/>
                  </a:lnTo>
                  <a:lnTo>
                    <a:pt x="105676" y="345821"/>
                  </a:lnTo>
                  <a:lnTo>
                    <a:pt x="105676" y="346075"/>
                  </a:lnTo>
                  <a:lnTo>
                    <a:pt x="106400" y="346075"/>
                  </a:lnTo>
                  <a:close/>
                </a:path>
                <a:path w="396875" h="392430">
                  <a:moveTo>
                    <a:pt x="106476" y="350266"/>
                  </a:moveTo>
                  <a:lnTo>
                    <a:pt x="105740" y="350266"/>
                  </a:lnTo>
                  <a:lnTo>
                    <a:pt x="105778" y="350520"/>
                  </a:lnTo>
                  <a:lnTo>
                    <a:pt x="105867" y="351155"/>
                  </a:lnTo>
                  <a:lnTo>
                    <a:pt x="105473" y="351155"/>
                  </a:lnTo>
                  <a:lnTo>
                    <a:pt x="105537" y="350520"/>
                  </a:lnTo>
                  <a:lnTo>
                    <a:pt x="105562" y="350266"/>
                  </a:lnTo>
                  <a:lnTo>
                    <a:pt x="105029" y="350266"/>
                  </a:lnTo>
                  <a:lnTo>
                    <a:pt x="105003" y="350520"/>
                  </a:lnTo>
                  <a:lnTo>
                    <a:pt x="104965" y="351155"/>
                  </a:lnTo>
                  <a:lnTo>
                    <a:pt x="104635" y="351155"/>
                  </a:lnTo>
                  <a:lnTo>
                    <a:pt x="104749" y="350266"/>
                  </a:lnTo>
                  <a:lnTo>
                    <a:pt x="103771" y="350266"/>
                  </a:lnTo>
                  <a:lnTo>
                    <a:pt x="103771" y="352679"/>
                  </a:lnTo>
                  <a:lnTo>
                    <a:pt x="101803" y="352679"/>
                  </a:lnTo>
                  <a:lnTo>
                    <a:pt x="101828" y="351663"/>
                  </a:lnTo>
                  <a:lnTo>
                    <a:pt x="101841" y="351155"/>
                  </a:lnTo>
                  <a:lnTo>
                    <a:pt x="101841" y="350647"/>
                  </a:lnTo>
                  <a:lnTo>
                    <a:pt x="101968" y="351917"/>
                  </a:lnTo>
                  <a:lnTo>
                    <a:pt x="102958" y="352171"/>
                  </a:lnTo>
                  <a:lnTo>
                    <a:pt x="103251" y="352171"/>
                  </a:lnTo>
                  <a:lnTo>
                    <a:pt x="103771" y="352679"/>
                  </a:lnTo>
                  <a:lnTo>
                    <a:pt x="103771" y="350266"/>
                  </a:lnTo>
                  <a:lnTo>
                    <a:pt x="100507" y="350266"/>
                  </a:lnTo>
                  <a:lnTo>
                    <a:pt x="100507" y="352679"/>
                  </a:lnTo>
                  <a:lnTo>
                    <a:pt x="99872" y="352679"/>
                  </a:lnTo>
                  <a:lnTo>
                    <a:pt x="99923" y="352425"/>
                  </a:lnTo>
                  <a:lnTo>
                    <a:pt x="99961" y="352171"/>
                  </a:lnTo>
                  <a:lnTo>
                    <a:pt x="100012" y="351917"/>
                  </a:lnTo>
                  <a:lnTo>
                    <a:pt x="100507" y="352679"/>
                  </a:lnTo>
                  <a:lnTo>
                    <a:pt x="100507" y="350266"/>
                  </a:lnTo>
                  <a:lnTo>
                    <a:pt x="99098" y="350266"/>
                  </a:lnTo>
                  <a:lnTo>
                    <a:pt x="99098" y="352171"/>
                  </a:lnTo>
                  <a:lnTo>
                    <a:pt x="98869" y="352425"/>
                  </a:lnTo>
                  <a:lnTo>
                    <a:pt x="99009" y="352425"/>
                  </a:lnTo>
                  <a:lnTo>
                    <a:pt x="99085" y="352679"/>
                  </a:lnTo>
                  <a:lnTo>
                    <a:pt x="98653" y="352679"/>
                  </a:lnTo>
                  <a:lnTo>
                    <a:pt x="98869" y="352425"/>
                  </a:lnTo>
                  <a:lnTo>
                    <a:pt x="98945" y="352171"/>
                  </a:lnTo>
                  <a:lnTo>
                    <a:pt x="99098" y="352171"/>
                  </a:lnTo>
                  <a:lnTo>
                    <a:pt x="99098" y="350266"/>
                  </a:lnTo>
                  <a:lnTo>
                    <a:pt x="93345" y="350266"/>
                  </a:lnTo>
                  <a:lnTo>
                    <a:pt x="93345" y="356362"/>
                  </a:lnTo>
                  <a:lnTo>
                    <a:pt x="91567" y="356362"/>
                  </a:lnTo>
                  <a:lnTo>
                    <a:pt x="91592" y="356108"/>
                  </a:lnTo>
                  <a:lnTo>
                    <a:pt x="91630" y="355854"/>
                  </a:lnTo>
                  <a:lnTo>
                    <a:pt x="91833" y="355854"/>
                  </a:lnTo>
                  <a:lnTo>
                    <a:pt x="91884" y="353695"/>
                  </a:lnTo>
                  <a:lnTo>
                    <a:pt x="92303" y="355092"/>
                  </a:lnTo>
                  <a:lnTo>
                    <a:pt x="92379" y="355346"/>
                  </a:lnTo>
                  <a:lnTo>
                    <a:pt x="93014" y="355600"/>
                  </a:lnTo>
                  <a:lnTo>
                    <a:pt x="93345" y="356362"/>
                  </a:lnTo>
                  <a:lnTo>
                    <a:pt x="93345" y="350266"/>
                  </a:lnTo>
                  <a:lnTo>
                    <a:pt x="90195" y="350266"/>
                  </a:lnTo>
                  <a:lnTo>
                    <a:pt x="90195" y="356362"/>
                  </a:lnTo>
                  <a:lnTo>
                    <a:pt x="89979" y="356362"/>
                  </a:lnTo>
                  <a:lnTo>
                    <a:pt x="90030" y="356108"/>
                  </a:lnTo>
                  <a:lnTo>
                    <a:pt x="90195" y="356362"/>
                  </a:lnTo>
                  <a:lnTo>
                    <a:pt x="90195" y="350266"/>
                  </a:lnTo>
                  <a:lnTo>
                    <a:pt x="88176" y="350266"/>
                  </a:lnTo>
                  <a:lnTo>
                    <a:pt x="88176" y="358013"/>
                  </a:lnTo>
                  <a:lnTo>
                    <a:pt x="87655" y="358013"/>
                  </a:lnTo>
                  <a:lnTo>
                    <a:pt x="87757" y="357759"/>
                  </a:lnTo>
                  <a:lnTo>
                    <a:pt x="87934" y="357759"/>
                  </a:lnTo>
                  <a:lnTo>
                    <a:pt x="88176" y="358013"/>
                  </a:lnTo>
                  <a:lnTo>
                    <a:pt x="88176" y="350266"/>
                  </a:lnTo>
                  <a:lnTo>
                    <a:pt x="85420" y="350266"/>
                  </a:lnTo>
                  <a:lnTo>
                    <a:pt x="85420" y="350393"/>
                  </a:lnTo>
                  <a:lnTo>
                    <a:pt x="85255" y="350266"/>
                  </a:lnTo>
                  <a:lnTo>
                    <a:pt x="70662" y="350266"/>
                  </a:lnTo>
                  <a:lnTo>
                    <a:pt x="70764" y="350901"/>
                  </a:lnTo>
                  <a:lnTo>
                    <a:pt x="70878" y="351663"/>
                  </a:lnTo>
                  <a:lnTo>
                    <a:pt x="70802" y="351409"/>
                  </a:lnTo>
                  <a:lnTo>
                    <a:pt x="70739" y="351155"/>
                  </a:lnTo>
                  <a:lnTo>
                    <a:pt x="70662" y="350901"/>
                  </a:lnTo>
                  <a:lnTo>
                    <a:pt x="70548" y="350520"/>
                  </a:lnTo>
                  <a:lnTo>
                    <a:pt x="70485" y="350266"/>
                  </a:lnTo>
                  <a:lnTo>
                    <a:pt x="67144" y="350266"/>
                  </a:lnTo>
                  <a:lnTo>
                    <a:pt x="67259" y="351155"/>
                  </a:lnTo>
                  <a:lnTo>
                    <a:pt x="67195" y="350901"/>
                  </a:lnTo>
                  <a:lnTo>
                    <a:pt x="67030" y="350520"/>
                  </a:lnTo>
                  <a:lnTo>
                    <a:pt x="66929" y="350266"/>
                  </a:lnTo>
                  <a:lnTo>
                    <a:pt x="66040" y="350266"/>
                  </a:lnTo>
                  <a:lnTo>
                    <a:pt x="66255" y="350901"/>
                  </a:lnTo>
                  <a:lnTo>
                    <a:pt x="66319" y="352171"/>
                  </a:lnTo>
                  <a:lnTo>
                    <a:pt x="66281" y="351917"/>
                  </a:lnTo>
                  <a:lnTo>
                    <a:pt x="66103" y="351663"/>
                  </a:lnTo>
                  <a:lnTo>
                    <a:pt x="65989" y="351409"/>
                  </a:lnTo>
                  <a:lnTo>
                    <a:pt x="65646" y="351155"/>
                  </a:lnTo>
                  <a:lnTo>
                    <a:pt x="65671" y="351409"/>
                  </a:lnTo>
                  <a:lnTo>
                    <a:pt x="65417" y="350901"/>
                  </a:lnTo>
                  <a:lnTo>
                    <a:pt x="65532" y="351663"/>
                  </a:lnTo>
                  <a:lnTo>
                    <a:pt x="65265" y="351663"/>
                  </a:lnTo>
                  <a:lnTo>
                    <a:pt x="65201" y="352171"/>
                  </a:lnTo>
                  <a:lnTo>
                    <a:pt x="65189" y="351917"/>
                  </a:lnTo>
                  <a:lnTo>
                    <a:pt x="65011" y="351663"/>
                  </a:lnTo>
                  <a:lnTo>
                    <a:pt x="64592" y="350520"/>
                  </a:lnTo>
                  <a:lnTo>
                    <a:pt x="64528" y="350266"/>
                  </a:lnTo>
                  <a:lnTo>
                    <a:pt x="64312" y="350266"/>
                  </a:lnTo>
                  <a:lnTo>
                    <a:pt x="64312" y="353695"/>
                  </a:lnTo>
                  <a:lnTo>
                    <a:pt x="64211" y="353568"/>
                  </a:lnTo>
                  <a:lnTo>
                    <a:pt x="64312" y="353695"/>
                  </a:lnTo>
                  <a:lnTo>
                    <a:pt x="64312" y="350266"/>
                  </a:lnTo>
                  <a:lnTo>
                    <a:pt x="64096" y="350266"/>
                  </a:lnTo>
                  <a:lnTo>
                    <a:pt x="64096" y="353390"/>
                  </a:lnTo>
                  <a:lnTo>
                    <a:pt x="63893" y="353187"/>
                  </a:lnTo>
                  <a:lnTo>
                    <a:pt x="63677" y="352933"/>
                  </a:lnTo>
                  <a:lnTo>
                    <a:pt x="63969" y="352933"/>
                  </a:lnTo>
                  <a:lnTo>
                    <a:pt x="64071" y="353187"/>
                  </a:lnTo>
                  <a:lnTo>
                    <a:pt x="64096" y="353390"/>
                  </a:lnTo>
                  <a:lnTo>
                    <a:pt x="64096" y="350266"/>
                  </a:lnTo>
                  <a:lnTo>
                    <a:pt x="63855" y="350266"/>
                  </a:lnTo>
                  <a:lnTo>
                    <a:pt x="63728" y="350405"/>
                  </a:lnTo>
                  <a:lnTo>
                    <a:pt x="63652" y="350266"/>
                  </a:lnTo>
                  <a:lnTo>
                    <a:pt x="63855" y="350266"/>
                  </a:lnTo>
                  <a:lnTo>
                    <a:pt x="63817" y="350012"/>
                  </a:lnTo>
                  <a:lnTo>
                    <a:pt x="63525" y="350012"/>
                  </a:lnTo>
                  <a:lnTo>
                    <a:pt x="63436" y="349758"/>
                  </a:lnTo>
                  <a:lnTo>
                    <a:pt x="63347" y="349504"/>
                  </a:lnTo>
                  <a:lnTo>
                    <a:pt x="63258" y="349250"/>
                  </a:lnTo>
                  <a:lnTo>
                    <a:pt x="62534" y="348742"/>
                  </a:lnTo>
                  <a:lnTo>
                    <a:pt x="62445" y="348869"/>
                  </a:lnTo>
                  <a:lnTo>
                    <a:pt x="63207" y="350901"/>
                  </a:lnTo>
                  <a:lnTo>
                    <a:pt x="63309" y="351155"/>
                  </a:lnTo>
                  <a:lnTo>
                    <a:pt x="63398" y="351409"/>
                  </a:lnTo>
                  <a:lnTo>
                    <a:pt x="63500" y="351663"/>
                  </a:lnTo>
                  <a:lnTo>
                    <a:pt x="63588" y="351917"/>
                  </a:lnTo>
                  <a:lnTo>
                    <a:pt x="63690" y="352171"/>
                  </a:lnTo>
                  <a:lnTo>
                    <a:pt x="63779" y="352425"/>
                  </a:lnTo>
                  <a:lnTo>
                    <a:pt x="63881" y="352679"/>
                  </a:lnTo>
                  <a:lnTo>
                    <a:pt x="63474" y="352679"/>
                  </a:lnTo>
                  <a:lnTo>
                    <a:pt x="63576" y="352806"/>
                  </a:lnTo>
                  <a:lnTo>
                    <a:pt x="63258" y="352425"/>
                  </a:lnTo>
                  <a:lnTo>
                    <a:pt x="63195" y="352171"/>
                  </a:lnTo>
                  <a:lnTo>
                    <a:pt x="63080" y="351917"/>
                  </a:lnTo>
                  <a:lnTo>
                    <a:pt x="62763" y="351663"/>
                  </a:lnTo>
                  <a:lnTo>
                    <a:pt x="62801" y="352171"/>
                  </a:lnTo>
                  <a:lnTo>
                    <a:pt x="62674" y="351917"/>
                  </a:lnTo>
                  <a:lnTo>
                    <a:pt x="62547" y="351663"/>
                  </a:lnTo>
                  <a:lnTo>
                    <a:pt x="61175" y="348869"/>
                  </a:lnTo>
                  <a:lnTo>
                    <a:pt x="61112" y="348742"/>
                  </a:lnTo>
                  <a:lnTo>
                    <a:pt x="60985" y="348488"/>
                  </a:lnTo>
                  <a:lnTo>
                    <a:pt x="61074" y="351663"/>
                  </a:lnTo>
                  <a:lnTo>
                    <a:pt x="60667" y="351218"/>
                  </a:lnTo>
                  <a:lnTo>
                    <a:pt x="60667" y="352425"/>
                  </a:lnTo>
                  <a:lnTo>
                    <a:pt x="60579" y="352298"/>
                  </a:lnTo>
                  <a:lnTo>
                    <a:pt x="60667" y="352425"/>
                  </a:lnTo>
                  <a:lnTo>
                    <a:pt x="60667" y="351218"/>
                  </a:lnTo>
                  <a:lnTo>
                    <a:pt x="60553" y="351091"/>
                  </a:lnTo>
                  <a:lnTo>
                    <a:pt x="60553" y="356870"/>
                  </a:lnTo>
                  <a:lnTo>
                    <a:pt x="60477" y="356730"/>
                  </a:lnTo>
                  <a:lnTo>
                    <a:pt x="60553" y="356870"/>
                  </a:lnTo>
                  <a:lnTo>
                    <a:pt x="60553" y="351091"/>
                  </a:lnTo>
                  <a:lnTo>
                    <a:pt x="59817" y="350266"/>
                  </a:lnTo>
                  <a:lnTo>
                    <a:pt x="59855" y="350520"/>
                  </a:lnTo>
                  <a:lnTo>
                    <a:pt x="60007" y="350901"/>
                  </a:lnTo>
                  <a:lnTo>
                    <a:pt x="60109" y="351155"/>
                  </a:lnTo>
                  <a:lnTo>
                    <a:pt x="60210" y="351409"/>
                  </a:lnTo>
                  <a:lnTo>
                    <a:pt x="60325" y="351663"/>
                  </a:lnTo>
                  <a:lnTo>
                    <a:pt x="60426" y="351917"/>
                  </a:lnTo>
                  <a:lnTo>
                    <a:pt x="60464" y="352107"/>
                  </a:lnTo>
                  <a:lnTo>
                    <a:pt x="60325" y="351917"/>
                  </a:lnTo>
                  <a:lnTo>
                    <a:pt x="60274" y="356260"/>
                  </a:lnTo>
                  <a:lnTo>
                    <a:pt x="60159" y="356108"/>
                  </a:lnTo>
                  <a:lnTo>
                    <a:pt x="59651" y="355092"/>
                  </a:lnTo>
                  <a:lnTo>
                    <a:pt x="59321" y="354457"/>
                  </a:lnTo>
                  <a:lnTo>
                    <a:pt x="59194" y="354203"/>
                  </a:lnTo>
                  <a:lnTo>
                    <a:pt x="58801" y="353695"/>
                  </a:lnTo>
                  <a:lnTo>
                    <a:pt x="58686" y="353441"/>
                  </a:lnTo>
                  <a:lnTo>
                    <a:pt x="58635" y="352806"/>
                  </a:lnTo>
                  <a:lnTo>
                    <a:pt x="58648" y="352933"/>
                  </a:lnTo>
                  <a:lnTo>
                    <a:pt x="59220" y="352933"/>
                  </a:lnTo>
                  <a:lnTo>
                    <a:pt x="59944" y="355092"/>
                  </a:lnTo>
                  <a:lnTo>
                    <a:pt x="60020" y="355346"/>
                  </a:lnTo>
                  <a:lnTo>
                    <a:pt x="60109" y="355600"/>
                  </a:lnTo>
                  <a:lnTo>
                    <a:pt x="60198" y="355854"/>
                  </a:lnTo>
                  <a:lnTo>
                    <a:pt x="60274" y="356260"/>
                  </a:lnTo>
                  <a:lnTo>
                    <a:pt x="60274" y="351853"/>
                  </a:lnTo>
                  <a:lnTo>
                    <a:pt x="60147" y="351663"/>
                  </a:lnTo>
                  <a:lnTo>
                    <a:pt x="59956" y="351383"/>
                  </a:lnTo>
                  <a:lnTo>
                    <a:pt x="59956" y="353187"/>
                  </a:lnTo>
                  <a:lnTo>
                    <a:pt x="59829" y="353047"/>
                  </a:lnTo>
                  <a:lnTo>
                    <a:pt x="59956" y="353187"/>
                  </a:lnTo>
                  <a:lnTo>
                    <a:pt x="59956" y="351383"/>
                  </a:lnTo>
                  <a:lnTo>
                    <a:pt x="59804" y="351155"/>
                  </a:lnTo>
                  <a:lnTo>
                    <a:pt x="59817" y="351663"/>
                  </a:lnTo>
                  <a:lnTo>
                    <a:pt x="59372" y="350520"/>
                  </a:lnTo>
                  <a:lnTo>
                    <a:pt x="59270" y="350266"/>
                  </a:lnTo>
                  <a:lnTo>
                    <a:pt x="59169" y="350012"/>
                  </a:lnTo>
                  <a:lnTo>
                    <a:pt x="59283" y="350901"/>
                  </a:lnTo>
                  <a:lnTo>
                    <a:pt x="59334" y="351155"/>
                  </a:lnTo>
                  <a:lnTo>
                    <a:pt x="59448" y="351663"/>
                  </a:lnTo>
                  <a:lnTo>
                    <a:pt x="59563" y="352425"/>
                  </a:lnTo>
                  <a:lnTo>
                    <a:pt x="59664" y="352679"/>
                  </a:lnTo>
                  <a:lnTo>
                    <a:pt x="59499" y="352679"/>
                  </a:lnTo>
                  <a:lnTo>
                    <a:pt x="59042" y="352171"/>
                  </a:lnTo>
                  <a:lnTo>
                    <a:pt x="59143" y="352679"/>
                  </a:lnTo>
                  <a:lnTo>
                    <a:pt x="58623" y="352679"/>
                  </a:lnTo>
                  <a:lnTo>
                    <a:pt x="58585" y="352171"/>
                  </a:lnTo>
                  <a:lnTo>
                    <a:pt x="58521" y="354457"/>
                  </a:lnTo>
                  <a:lnTo>
                    <a:pt x="57734" y="352933"/>
                  </a:lnTo>
                  <a:lnTo>
                    <a:pt x="58127" y="352933"/>
                  </a:lnTo>
                  <a:lnTo>
                    <a:pt x="58191" y="353187"/>
                  </a:lnTo>
                  <a:lnTo>
                    <a:pt x="58254" y="353441"/>
                  </a:lnTo>
                  <a:lnTo>
                    <a:pt x="58318" y="353695"/>
                  </a:lnTo>
                  <a:lnTo>
                    <a:pt x="58420" y="354076"/>
                  </a:lnTo>
                  <a:lnTo>
                    <a:pt x="58521" y="354457"/>
                  </a:lnTo>
                  <a:lnTo>
                    <a:pt x="58521" y="352056"/>
                  </a:lnTo>
                  <a:lnTo>
                    <a:pt x="57442" y="350012"/>
                  </a:lnTo>
                  <a:lnTo>
                    <a:pt x="57492" y="350520"/>
                  </a:lnTo>
                  <a:lnTo>
                    <a:pt x="57594" y="350901"/>
                  </a:lnTo>
                  <a:lnTo>
                    <a:pt x="57658" y="351155"/>
                  </a:lnTo>
                  <a:lnTo>
                    <a:pt x="57734" y="351409"/>
                  </a:lnTo>
                  <a:lnTo>
                    <a:pt x="57797" y="351663"/>
                  </a:lnTo>
                  <a:lnTo>
                    <a:pt x="57861" y="351917"/>
                  </a:lnTo>
                  <a:lnTo>
                    <a:pt x="57924" y="352171"/>
                  </a:lnTo>
                  <a:lnTo>
                    <a:pt x="57988" y="352425"/>
                  </a:lnTo>
                  <a:lnTo>
                    <a:pt x="58064" y="352679"/>
                  </a:lnTo>
                  <a:lnTo>
                    <a:pt x="57607" y="352679"/>
                  </a:lnTo>
                  <a:lnTo>
                    <a:pt x="57721" y="353187"/>
                  </a:lnTo>
                  <a:lnTo>
                    <a:pt x="58153" y="354076"/>
                  </a:lnTo>
                  <a:lnTo>
                    <a:pt x="58267" y="355092"/>
                  </a:lnTo>
                  <a:lnTo>
                    <a:pt x="57835" y="354457"/>
                  </a:lnTo>
                  <a:lnTo>
                    <a:pt x="56718" y="354457"/>
                  </a:lnTo>
                  <a:lnTo>
                    <a:pt x="56718" y="369379"/>
                  </a:lnTo>
                  <a:lnTo>
                    <a:pt x="56603" y="369189"/>
                  </a:lnTo>
                  <a:lnTo>
                    <a:pt x="56337" y="368579"/>
                  </a:lnTo>
                  <a:lnTo>
                    <a:pt x="56705" y="369189"/>
                  </a:lnTo>
                  <a:lnTo>
                    <a:pt x="56591" y="368427"/>
                  </a:lnTo>
                  <a:lnTo>
                    <a:pt x="56489" y="366776"/>
                  </a:lnTo>
                  <a:lnTo>
                    <a:pt x="56616" y="367792"/>
                  </a:lnTo>
                  <a:lnTo>
                    <a:pt x="56705" y="369189"/>
                  </a:lnTo>
                  <a:lnTo>
                    <a:pt x="56718" y="369379"/>
                  </a:lnTo>
                  <a:lnTo>
                    <a:pt x="56718" y="354457"/>
                  </a:lnTo>
                  <a:lnTo>
                    <a:pt x="56324" y="354457"/>
                  </a:lnTo>
                  <a:lnTo>
                    <a:pt x="56324" y="369443"/>
                  </a:lnTo>
                  <a:lnTo>
                    <a:pt x="56032" y="369443"/>
                  </a:lnTo>
                  <a:lnTo>
                    <a:pt x="55905" y="369189"/>
                  </a:lnTo>
                  <a:lnTo>
                    <a:pt x="55524" y="368427"/>
                  </a:lnTo>
                  <a:lnTo>
                    <a:pt x="55283" y="367792"/>
                  </a:lnTo>
                  <a:lnTo>
                    <a:pt x="55206" y="367538"/>
                  </a:lnTo>
                  <a:lnTo>
                    <a:pt x="55130" y="367284"/>
                  </a:lnTo>
                  <a:lnTo>
                    <a:pt x="55067" y="367030"/>
                  </a:lnTo>
                  <a:lnTo>
                    <a:pt x="55054" y="369443"/>
                  </a:lnTo>
                  <a:lnTo>
                    <a:pt x="54190" y="369443"/>
                  </a:lnTo>
                  <a:lnTo>
                    <a:pt x="54140" y="369189"/>
                  </a:lnTo>
                  <a:lnTo>
                    <a:pt x="54051" y="368808"/>
                  </a:lnTo>
                  <a:lnTo>
                    <a:pt x="53987" y="368554"/>
                  </a:lnTo>
                  <a:lnTo>
                    <a:pt x="54267" y="369189"/>
                  </a:lnTo>
                  <a:lnTo>
                    <a:pt x="54292" y="368427"/>
                  </a:lnTo>
                  <a:lnTo>
                    <a:pt x="54241" y="367919"/>
                  </a:lnTo>
                  <a:lnTo>
                    <a:pt x="55054" y="369443"/>
                  </a:lnTo>
                  <a:lnTo>
                    <a:pt x="55054" y="366991"/>
                  </a:lnTo>
                  <a:lnTo>
                    <a:pt x="54991" y="366776"/>
                  </a:lnTo>
                  <a:lnTo>
                    <a:pt x="56324" y="369443"/>
                  </a:lnTo>
                  <a:lnTo>
                    <a:pt x="56324" y="354457"/>
                  </a:lnTo>
                  <a:lnTo>
                    <a:pt x="54597" y="354457"/>
                  </a:lnTo>
                  <a:lnTo>
                    <a:pt x="54076" y="354457"/>
                  </a:lnTo>
                  <a:lnTo>
                    <a:pt x="53886" y="354457"/>
                  </a:lnTo>
                  <a:lnTo>
                    <a:pt x="54102" y="355092"/>
                  </a:lnTo>
                  <a:lnTo>
                    <a:pt x="54190" y="355346"/>
                  </a:lnTo>
                  <a:lnTo>
                    <a:pt x="54279" y="355600"/>
                  </a:lnTo>
                  <a:lnTo>
                    <a:pt x="54368" y="355854"/>
                  </a:lnTo>
                  <a:lnTo>
                    <a:pt x="54457" y="356108"/>
                  </a:lnTo>
                  <a:lnTo>
                    <a:pt x="54635" y="356362"/>
                  </a:lnTo>
                  <a:lnTo>
                    <a:pt x="54330" y="356362"/>
                  </a:lnTo>
                  <a:lnTo>
                    <a:pt x="54229" y="356108"/>
                  </a:lnTo>
                  <a:lnTo>
                    <a:pt x="54127" y="355854"/>
                  </a:lnTo>
                  <a:lnTo>
                    <a:pt x="54038" y="355600"/>
                  </a:lnTo>
                  <a:lnTo>
                    <a:pt x="53936" y="355346"/>
                  </a:lnTo>
                  <a:lnTo>
                    <a:pt x="53848" y="355092"/>
                  </a:lnTo>
                  <a:lnTo>
                    <a:pt x="53289" y="353695"/>
                  </a:lnTo>
                  <a:lnTo>
                    <a:pt x="53200" y="353441"/>
                  </a:lnTo>
                  <a:lnTo>
                    <a:pt x="53098" y="353187"/>
                  </a:lnTo>
                  <a:lnTo>
                    <a:pt x="52997" y="352933"/>
                  </a:lnTo>
                  <a:lnTo>
                    <a:pt x="53035" y="354457"/>
                  </a:lnTo>
                  <a:lnTo>
                    <a:pt x="53390" y="355092"/>
                  </a:lnTo>
                  <a:lnTo>
                    <a:pt x="52768" y="354203"/>
                  </a:lnTo>
                  <a:lnTo>
                    <a:pt x="52679" y="354076"/>
                  </a:lnTo>
                  <a:lnTo>
                    <a:pt x="52705" y="354457"/>
                  </a:lnTo>
                  <a:lnTo>
                    <a:pt x="52959" y="355092"/>
                  </a:lnTo>
                  <a:lnTo>
                    <a:pt x="52870" y="356362"/>
                  </a:lnTo>
                  <a:lnTo>
                    <a:pt x="53035" y="356362"/>
                  </a:lnTo>
                  <a:lnTo>
                    <a:pt x="53530" y="356362"/>
                  </a:lnTo>
                  <a:lnTo>
                    <a:pt x="53365" y="356641"/>
                  </a:lnTo>
                  <a:lnTo>
                    <a:pt x="53149" y="356870"/>
                  </a:lnTo>
                  <a:lnTo>
                    <a:pt x="52857" y="357136"/>
                  </a:lnTo>
                  <a:lnTo>
                    <a:pt x="52603" y="356362"/>
                  </a:lnTo>
                  <a:lnTo>
                    <a:pt x="52514" y="356108"/>
                  </a:lnTo>
                  <a:lnTo>
                    <a:pt x="52425" y="355854"/>
                  </a:lnTo>
                  <a:lnTo>
                    <a:pt x="52336" y="355600"/>
                  </a:lnTo>
                  <a:lnTo>
                    <a:pt x="52235" y="355346"/>
                  </a:lnTo>
                  <a:lnTo>
                    <a:pt x="52146" y="355092"/>
                  </a:lnTo>
                  <a:lnTo>
                    <a:pt x="51803" y="354457"/>
                  </a:lnTo>
                  <a:lnTo>
                    <a:pt x="51638" y="354203"/>
                  </a:lnTo>
                  <a:lnTo>
                    <a:pt x="51612" y="354457"/>
                  </a:lnTo>
                  <a:lnTo>
                    <a:pt x="51765" y="355092"/>
                  </a:lnTo>
                  <a:lnTo>
                    <a:pt x="51816" y="355346"/>
                  </a:lnTo>
                  <a:lnTo>
                    <a:pt x="51943" y="355854"/>
                  </a:lnTo>
                  <a:lnTo>
                    <a:pt x="51828" y="355600"/>
                  </a:lnTo>
                  <a:lnTo>
                    <a:pt x="51612" y="355854"/>
                  </a:lnTo>
                  <a:lnTo>
                    <a:pt x="51435" y="355854"/>
                  </a:lnTo>
                  <a:lnTo>
                    <a:pt x="51714" y="356870"/>
                  </a:lnTo>
                  <a:lnTo>
                    <a:pt x="51828" y="357251"/>
                  </a:lnTo>
                  <a:lnTo>
                    <a:pt x="51866" y="357378"/>
                  </a:lnTo>
                  <a:lnTo>
                    <a:pt x="51574" y="356870"/>
                  </a:lnTo>
                  <a:lnTo>
                    <a:pt x="51447" y="357251"/>
                  </a:lnTo>
                  <a:lnTo>
                    <a:pt x="51435" y="357759"/>
                  </a:lnTo>
                  <a:lnTo>
                    <a:pt x="51333" y="356870"/>
                  </a:lnTo>
                  <a:lnTo>
                    <a:pt x="51574" y="356870"/>
                  </a:lnTo>
                  <a:lnTo>
                    <a:pt x="51473" y="356362"/>
                  </a:lnTo>
                  <a:lnTo>
                    <a:pt x="51473" y="356108"/>
                  </a:lnTo>
                  <a:lnTo>
                    <a:pt x="51371" y="355663"/>
                  </a:lnTo>
                  <a:lnTo>
                    <a:pt x="51498" y="355854"/>
                  </a:lnTo>
                  <a:lnTo>
                    <a:pt x="51460" y="355346"/>
                  </a:lnTo>
                  <a:lnTo>
                    <a:pt x="51320" y="355092"/>
                  </a:lnTo>
                  <a:lnTo>
                    <a:pt x="51320" y="355561"/>
                  </a:lnTo>
                  <a:lnTo>
                    <a:pt x="51015" y="355092"/>
                  </a:lnTo>
                  <a:lnTo>
                    <a:pt x="51003" y="356108"/>
                  </a:lnTo>
                  <a:lnTo>
                    <a:pt x="50876" y="355981"/>
                  </a:lnTo>
                  <a:lnTo>
                    <a:pt x="51003" y="356108"/>
                  </a:lnTo>
                  <a:lnTo>
                    <a:pt x="51003" y="355066"/>
                  </a:lnTo>
                  <a:lnTo>
                    <a:pt x="50482" y="353695"/>
                  </a:lnTo>
                  <a:lnTo>
                    <a:pt x="50609" y="355346"/>
                  </a:lnTo>
                  <a:lnTo>
                    <a:pt x="50711" y="355600"/>
                  </a:lnTo>
                  <a:lnTo>
                    <a:pt x="50736" y="355790"/>
                  </a:lnTo>
                  <a:lnTo>
                    <a:pt x="50482" y="355600"/>
                  </a:lnTo>
                  <a:lnTo>
                    <a:pt x="49961" y="355092"/>
                  </a:lnTo>
                  <a:lnTo>
                    <a:pt x="49644" y="355092"/>
                  </a:lnTo>
                  <a:lnTo>
                    <a:pt x="49593" y="355346"/>
                  </a:lnTo>
                  <a:lnTo>
                    <a:pt x="49530" y="355638"/>
                  </a:lnTo>
                  <a:lnTo>
                    <a:pt x="49530" y="358762"/>
                  </a:lnTo>
                  <a:lnTo>
                    <a:pt x="49530" y="355638"/>
                  </a:lnTo>
                  <a:lnTo>
                    <a:pt x="49479" y="355854"/>
                  </a:lnTo>
                  <a:lnTo>
                    <a:pt x="49364" y="356362"/>
                  </a:lnTo>
                  <a:lnTo>
                    <a:pt x="49263" y="356870"/>
                  </a:lnTo>
                  <a:lnTo>
                    <a:pt x="49428" y="357251"/>
                  </a:lnTo>
                  <a:lnTo>
                    <a:pt x="49479" y="357378"/>
                  </a:lnTo>
                  <a:lnTo>
                    <a:pt x="49263" y="357759"/>
                  </a:lnTo>
                  <a:lnTo>
                    <a:pt x="49326" y="358013"/>
                  </a:lnTo>
                  <a:lnTo>
                    <a:pt x="49415" y="358521"/>
                  </a:lnTo>
                  <a:lnTo>
                    <a:pt x="49161" y="358521"/>
                  </a:lnTo>
                  <a:lnTo>
                    <a:pt x="49136" y="358267"/>
                  </a:lnTo>
                  <a:lnTo>
                    <a:pt x="48552" y="357022"/>
                  </a:lnTo>
                  <a:lnTo>
                    <a:pt x="48552" y="357809"/>
                  </a:lnTo>
                  <a:lnTo>
                    <a:pt x="48475" y="357682"/>
                  </a:lnTo>
                  <a:lnTo>
                    <a:pt x="48552" y="357809"/>
                  </a:lnTo>
                  <a:lnTo>
                    <a:pt x="48552" y="357022"/>
                  </a:lnTo>
                  <a:lnTo>
                    <a:pt x="48488" y="356870"/>
                  </a:lnTo>
                  <a:lnTo>
                    <a:pt x="48260" y="356870"/>
                  </a:lnTo>
                  <a:lnTo>
                    <a:pt x="48260" y="359918"/>
                  </a:lnTo>
                  <a:lnTo>
                    <a:pt x="47663" y="359283"/>
                  </a:lnTo>
                  <a:lnTo>
                    <a:pt x="47307" y="358902"/>
                  </a:lnTo>
                  <a:lnTo>
                    <a:pt x="47371" y="359283"/>
                  </a:lnTo>
                  <a:lnTo>
                    <a:pt x="47231" y="358902"/>
                  </a:lnTo>
                  <a:lnTo>
                    <a:pt x="47117" y="358762"/>
                  </a:lnTo>
                  <a:lnTo>
                    <a:pt x="47078" y="358521"/>
                  </a:lnTo>
                  <a:lnTo>
                    <a:pt x="46939" y="358140"/>
                  </a:lnTo>
                  <a:lnTo>
                    <a:pt x="46990" y="358267"/>
                  </a:lnTo>
                  <a:lnTo>
                    <a:pt x="47853" y="358267"/>
                  </a:lnTo>
                  <a:lnTo>
                    <a:pt x="47917" y="358521"/>
                  </a:lnTo>
                  <a:lnTo>
                    <a:pt x="48018" y="358902"/>
                  </a:lnTo>
                  <a:lnTo>
                    <a:pt x="48107" y="359283"/>
                  </a:lnTo>
                  <a:lnTo>
                    <a:pt x="48171" y="359537"/>
                  </a:lnTo>
                  <a:lnTo>
                    <a:pt x="48260" y="359918"/>
                  </a:lnTo>
                  <a:lnTo>
                    <a:pt x="48260" y="356870"/>
                  </a:lnTo>
                  <a:lnTo>
                    <a:pt x="48133" y="356870"/>
                  </a:lnTo>
                  <a:lnTo>
                    <a:pt x="48234" y="357301"/>
                  </a:lnTo>
                  <a:lnTo>
                    <a:pt x="47510" y="356362"/>
                  </a:lnTo>
                  <a:lnTo>
                    <a:pt x="47599" y="357251"/>
                  </a:lnTo>
                  <a:lnTo>
                    <a:pt x="47726" y="357759"/>
                  </a:lnTo>
                  <a:lnTo>
                    <a:pt x="47790" y="358013"/>
                  </a:lnTo>
                  <a:lnTo>
                    <a:pt x="46888" y="358013"/>
                  </a:lnTo>
                  <a:lnTo>
                    <a:pt x="46659" y="357378"/>
                  </a:lnTo>
                  <a:lnTo>
                    <a:pt x="46697" y="360426"/>
                  </a:lnTo>
                  <a:lnTo>
                    <a:pt x="46748" y="360680"/>
                  </a:lnTo>
                  <a:lnTo>
                    <a:pt x="46824" y="360934"/>
                  </a:lnTo>
                  <a:lnTo>
                    <a:pt x="46748" y="360680"/>
                  </a:lnTo>
                  <a:lnTo>
                    <a:pt x="46494" y="360045"/>
                  </a:lnTo>
                  <a:lnTo>
                    <a:pt x="46316" y="359664"/>
                  </a:lnTo>
                  <a:lnTo>
                    <a:pt x="46228" y="359283"/>
                  </a:lnTo>
                  <a:lnTo>
                    <a:pt x="46062" y="359283"/>
                  </a:lnTo>
                  <a:lnTo>
                    <a:pt x="45872" y="359537"/>
                  </a:lnTo>
                  <a:lnTo>
                    <a:pt x="45783" y="360045"/>
                  </a:lnTo>
                  <a:lnTo>
                    <a:pt x="46697" y="361442"/>
                  </a:lnTo>
                  <a:lnTo>
                    <a:pt x="46799" y="361696"/>
                  </a:lnTo>
                  <a:lnTo>
                    <a:pt x="46850" y="362077"/>
                  </a:lnTo>
                  <a:lnTo>
                    <a:pt x="46977" y="362966"/>
                  </a:lnTo>
                  <a:lnTo>
                    <a:pt x="46837" y="362864"/>
                  </a:lnTo>
                  <a:lnTo>
                    <a:pt x="46837" y="363220"/>
                  </a:lnTo>
                  <a:lnTo>
                    <a:pt x="46266" y="363486"/>
                  </a:lnTo>
                  <a:lnTo>
                    <a:pt x="46062" y="363220"/>
                  </a:lnTo>
                  <a:lnTo>
                    <a:pt x="45847" y="362966"/>
                  </a:lnTo>
                  <a:lnTo>
                    <a:pt x="45999" y="362966"/>
                  </a:lnTo>
                  <a:lnTo>
                    <a:pt x="46189" y="362966"/>
                  </a:lnTo>
                  <a:lnTo>
                    <a:pt x="46062" y="362712"/>
                  </a:lnTo>
                  <a:lnTo>
                    <a:pt x="46278" y="362712"/>
                  </a:lnTo>
                  <a:lnTo>
                    <a:pt x="46393" y="362966"/>
                  </a:lnTo>
                  <a:lnTo>
                    <a:pt x="46507" y="363220"/>
                  </a:lnTo>
                  <a:lnTo>
                    <a:pt x="46837" y="363220"/>
                  </a:lnTo>
                  <a:lnTo>
                    <a:pt x="46837" y="362864"/>
                  </a:lnTo>
                  <a:lnTo>
                    <a:pt x="46634" y="362712"/>
                  </a:lnTo>
                  <a:lnTo>
                    <a:pt x="46507" y="362458"/>
                  </a:lnTo>
                  <a:lnTo>
                    <a:pt x="46037" y="362673"/>
                  </a:lnTo>
                  <a:lnTo>
                    <a:pt x="45123" y="360845"/>
                  </a:lnTo>
                  <a:lnTo>
                    <a:pt x="45123" y="367792"/>
                  </a:lnTo>
                  <a:lnTo>
                    <a:pt x="44996" y="367792"/>
                  </a:lnTo>
                  <a:lnTo>
                    <a:pt x="44958" y="367665"/>
                  </a:lnTo>
                  <a:lnTo>
                    <a:pt x="45123" y="367792"/>
                  </a:lnTo>
                  <a:lnTo>
                    <a:pt x="45123" y="360845"/>
                  </a:lnTo>
                  <a:lnTo>
                    <a:pt x="44729" y="360045"/>
                  </a:lnTo>
                  <a:lnTo>
                    <a:pt x="44653" y="362077"/>
                  </a:lnTo>
                  <a:lnTo>
                    <a:pt x="44818" y="362458"/>
                  </a:lnTo>
                  <a:lnTo>
                    <a:pt x="44907" y="363220"/>
                  </a:lnTo>
                  <a:lnTo>
                    <a:pt x="44843" y="362966"/>
                  </a:lnTo>
                  <a:lnTo>
                    <a:pt x="44704" y="362712"/>
                  </a:lnTo>
                  <a:lnTo>
                    <a:pt x="44462" y="362077"/>
                  </a:lnTo>
                  <a:lnTo>
                    <a:pt x="44411" y="361950"/>
                  </a:lnTo>
                  <a:lnTo>
                    <a:pt x="44310" y="361696"/>
                  </a:lnTo>
                  <a:lnTo>
                    <a:pt x="44221" y="361442"/>
                  </a:lnTo>
                  <a:lnTo>
                    <a:pt x="44119" y="361188"/>
                  </a:lnTo>
                  <a:lnTo>
                    <a:pt x="44208" y="362077"/>
                  </a:lnTo>
                  <a:lnTo>
                    <a:pt x="44310" y="362458"/>
                  </a:lnTo>
                  <a:lnTo>
                    <a:pt x="44386" y="362712"/>
                  </a:lnTo>
                  <a:lnTo>
                    <a:pt x="44462" y="362966"/>
                  </a:lnTo>
                  <a:lnTo>
                    <a:pt x="44538" y="363220"/>
                  </a:lnTo>
                  <a:lnTo>
                    <a:pt x="44653" y="363601"/>
                  </a:lnTo>
                  <a:lnTo>
                    <a:pt x="44767" y="363982"/>
                  </a:lnTo>
                  <a:lnTo>
                    <a:pt x="44843" y="364236"/>
                  </a:lnTo>
                  <a:lnTo>
                    <a:pt x="44894" y="364769"/>
                  </a:lnTo>
                  <a:lnTo>
                    <a:pt x="44716" y="364617"/>
                  </a:lnTo>
                  <a:lnTo>
                    <a:pt x="44221" y="363982"/>
                  </a:lnTo>
                  <a:lnTo>
                    <a:pt x="44145" y="363601"/>
                  </a:lnTo>
                  <a:lnTo>
                    <a:pt x="44069" y="363220"/>
                  </a:lnTo>
                  <a:lnTo>
                    <a:pt x="43700" y="363601"/>
                  </a:lnTo>
                  <a:lnTo>
                    <a:pt x="44488" y="365887"/>
                  </a:lnTo>
                  <a:lnTo>
                    <a:pt x="44577" y="366141"/>
                  </a:lnTo>
                  <a:lnTo>
                    <a:pt x="44653" y="366395"/>
                  </a:lnTo>
                  <a:lnTo>
                    <a:pt x="44754" y="366776"/>
                  </a:lnTo>
                  <a:lnTo>
                    <a:pt x="44818" y="367538"/>
                  </a:lnTo>
                  <a:lnTo>
                    <a:pt x="44767" y="368808"/>
                  </a:lnTo>
                  <a:lnTo>
                    <a:pt x="44665" y="368668"/>
                  </a:lnTo>
                  <a:lnTo>
                    <a:pt x="44767" y="368808"/>
                  </a:lnTo>
                  <a:lnTo>
                    <a:pt x="44767" y="367538"/>
                  </a:lnTo>
                  <a:lnTo>
                    <a:pt x="44653" y="367792"/>
                  </a:lnTo>
                  <a:lnTo>
                    <a:pt x="44500" y="368427"/>
                  </a:lnTo>
                  <a:lnTo>
                    <a:pt x="44488" y="368655"/>
                  </a:lnTo>
                  <a:lnTo>
                    <a:pt x="44043" y="367792"/>
                  </a:lnTo>
                  <a:lnTo>
                    <a:pt x="43903" y="367538"/>
                  </a:lnTo>
                  <a:lnTo>
                    <a:pt x="44500" y="368427"/>
                  </a:lnTo>
                  <a:lnTo>
                    <a:pt x="44297" y="367792"/>
                  </a:lnTo>
                  <a:lnTo>
                    <a:pt x="44119" y="367538"/>
                  </a:lnTo>
                  <a:lnTo>
                    <a:pt x="43332" y="366395"/>
                  </a:lnTo>
                  <a:lnTo>
                    <a:pt x="43497" y="366395"/>
                  </a:lnTo>
                  <a:lnTo>
                    <a:pt x="43649" y="366141"/>
                  </a:lnTo>
                  <a:lnTo>
                    <a:pt x="42506" y="364617"/>
                  </a:lnTo>
                  <a:lnTo>
                    <a:pt x="41313" y="363982"/>
                  </a:lnTo>
                  <a:lnTo>
                    <a:pt x="40767" y="363728"/>
                  </a:lnTo>
                  <a:lnTo>
                    <a:pt x="42214" y="366141"/>
                  </a:lnTo>
                  <a:lnTo>
                    <a:pt x="41033" y="365379"/>
                  </a:lnTo>
                  <a:lnTo>
                    <a:pt x="40690" y="364858"/>
                  </a:lnTo>
                  <a:lnTo>
                    <a:pt x="41363" y="366318"/>
                  </a:lnTo>
                  <a:lnTo>
                    <a:pt x="41592" y="366776"/>
                  </a:lnTo>
                  <a:lnTo>
                    <a:pt x="41719" y="367030"/>
                  </a:lnTo>
                  <a:lnTo>
                    <a:pt x="41732" y="367792"/>
                  </a:lnTo>
                  <a:lnTo>
                    <a:pt x="41084" y="366395"/>
                  </a:lnTo>
                  <a:lnTo>
                    <a:pt x="40982" y="366141"/>
                  </a:lnTo>
                  <a:lnTo>
                    <a:pt x="40894" y="365887"/>
                  </a:lnTo>
                  <a:lnTo>
                    <a:pt x="40538" y="365379"/>
                  </a:lnTo>
                  <a:lnTo>
                    <a:pt x="40411" y="366395"/>
                  </a:lnTo>
                  <a:lnTo>
                    <a:pt x="39916" y="366141"/>
                  </a:lnTo>
                  <a:lnTo>
                    <a:pt x="39585" y="366141"/>
                  </a:lnTo>
                  <a:lnTo>
                    <a:pt x="39395" y="366395"/>
                  </a:lnTo>
                  <a:lnTo>
                    <a:pt x="39255" y="366141"/>
                  </a:lnTo>
                  <a:lnTo>
                    <a:pt x="39128" y="366776"/>
                  </a:lnTo>
                  <a:lnTo>
                    <a:pt x="38188" y="366522"/>
                  </a:lnTo>
                  <a:lnTo>
                    <a:pt x="38265" y="366776"/>
                  </a:lnTo>
                  <a:lnTo>
                    <a:pt x="38722" y="368427"/>
                  </a:lnTo>
                  <a:lnTo>
                    <a:pt x="38735" y="368808"/>
                  </a:lnTo>
                  <a:lnTo>
                    <a:pt x="39116" y="369443"/>
                  </a:lnTo>
                  <a:lnTo>
                    <a:pt x="39585" y="370205"/>
                  </a:lnTo>
                  <a:lnTo>
                    <a:pt x="39331" y="369951"/>
                  </a:lnTo>
                  <a:lnTo>
                    <a:pt x="39116" y="369443"/>
                  </a:lnTo>
                  <a:lnTo>
                    <a:pt x="38836" y="369443"/>
                  </a:lnTo>
                  <a:lnTo>
                    <a:pt x="38595" y="369189"/>
                  </a:lnTo>
                  <a:lnTo>
                    <a:pt x="38201" y="368427"/>
                  </a:lnTo>
                  <a:lnTo>
                    <a:pt x="38277" y="369189"/>
                  </a:lnTo>
                  <a:lnTo>
                    <a:pt x="37769" y="368427"/>
                  </a:lnTo>
                  <a:lnTo>
                    <a:pt x="37503" y="368033"/>
                  </a:lnTo>
                  <a:lnTo>
                    <a:pt x="37503" y="369189"/>
                  </a:lnTo>
                  <a:lnTo>
                    <a:pt x="37312" y="368808"/>
                  </a:lnTo>
                  <a:lnTo>
                    <a:pt x="37503" y="369189"/>
                  </a:lnTo>
                  <a:lnTo>
                    <a:pt x="37503" y="368033"/>
                  </a:lnTo>
                  <a:lnTo>
                    <a:pt x="37172" y="367538"/>
                  </a:lnTo>
                  <a:lnTo>
                    <a:pt x="37134" y="367792"/>
                  </a:lnTo>
                  <a:lnTo>
                    <a:pt x="37299" y="368427"/>
                  </a:lnTo>
                  <a:lnTo>
                    <a:pt x="37388" y="368795"/>
                  </a:lnTo>
                  <a:lnTo>
                    <a:pt x="37134" y="368427"/>
                  </a:lnTo>
                  <a:lnTo>
                    <a:pt x="37096" y="370205"/>
                  </a:lnTo>
                  <a:lnTo>
                    <a:pt x="37033" y="370459"/>
                  </a:lnTo>
                  <a:lnTo>
                    <a:pt x="36880" y="370332"/>
                  </a:lnTo>
                  <a:lnTo>
                    <a:pt x="37033" y="370459"/>
                  </a:lnTo>
                  <a:lnTo>
                    <a:pt x="37033" y="370128"/>
                  </a:lnTo>
                  <a:lnTo>
                    <a:pt x="37096" y="368528"/>
                  </a:lnTo>
                  <a:lnTo>
                    <a:pt x="37033" y="368693"/>
                  </a:lnTo>
                  <a:lnTo>
                    <a:pt x="36817" y="368642"/>
                  </a:lnTo>
                  <a:lnTo>
                    <a:pt x="36817" y="369443"/>
                  </a:lnTo>
                  <a:lnTo>
                    <a:pt x="36715" y="370154"/>
                  </a:lnTo>
                  <a:lnTo>
                    <a:pt x="36410" y="369951"/>
                  </a:lnTo>
                  <a:lnTo>
                    <a:pt x="36690" y="369951"/>
                  </a:lnTo>
                  <a:lnTo>
                    <a:pt x="36715" y="370154"/>
                  </a:lnTo>
                  <a:lnTo>
                    <a:pt x="36715" y="369443"/>
                  </a:lnTo>
                  <a:lnTo>
                    <a:pt x="36372" y="368808"/>
                  </a:lnTo>
                  <a:lnTo>
                    <a:pt x="36626" y="368808"/>
                  </a:lnTo>
                  <a:lnTo>
                    <a:pt x="36741" y="369189"/>
                  </a:lnTo>
                  <a:lnTo>
                    <a:pt x="36817" y="369443"/>
                  </a:lnTo>
                  <a:lnTo>
                    <a:pt x="36817" y="368642"/>
                  </a:lnTo>
                  <a:lnTo>
                    <a:pt x="36550" y="368554"/>
                  </a:lnTo>
                  <a:lnTo>
                    <a:pt x="36512" y="368427"/>
                  </a:lnTo>
                  <a:lnTo>
                    <a:pt x="36385" y="368427"/>
                  </a:lnTo>
                  <a:lnTo>
                    <a:pt x="36093" y="368427"/>
                  </a:lnTo>
                  <a:lnTo>
                    <a:pt x="36271" y="368427"/>
                  </a:lnTo>
                  <a:lnTo>
                    <a:pt x="35661" y="367792"/>
                  </a:lnTo>
                  <a:lnTo>
                    <a:pt x="35902" y="368427"/>
                  </a:lnTo>
                  <a:lnTo>
                    <a:pt x="36423" y="369443"/>
                  </a:lnTo>
                  <a:lnTo>
                    <a:pt x="35966" y="369443"/>
                  </a:lnTo>
                  <a:lnTo>
                    <a:pt x="35801" y="369189"/>
                  </a:lnTo>
                  <a:lnTo>
                    <a:pt x="35877" y="369443"/>
                  </a:lnTo>
                  <a:lnTo>
                    <a:pt x="36385" y="369951"/>
                  </a:lnTo>
                  <a:lnTo>
                    <a:pt x="35941" y="369951"/>
                  </a:lnTo>
                  <a:lnTo>
                    <a:pt x="35763" y="369443"/>
                  </a:lnTo>
                  <a:lnTo>
                    <a:pt x="35687" y="369951"/>
                  </a:lnTo>
                  <a:lnTo>
                    <a:pt x="35521" y="370052"/>
                  </a:lnTo>
                  <a:lnTo>
                    <a:pt x="35521" y="370459"/>
                  </a:lnTo>
                  <a:lnTo>
                    <a:pt x="35356" y="370205"/>
                  </a:lnTo>
                  <a:lnTo>
                    <a:pt x="35483" y="370205"/>
                  </a:lnTo>
                  <a:lnTo>
                    <a:pt x="35521" y="370459"/>
                  </a:lnTo>
                  <a:lnTo>
                    <a:pt x="35521" y="370052"/>
                  </a:lnTo>
                  <a:lnTo>
                    <a:pt x="35318" y="370166"/>
                  </a:lnTo>
                  <a:lnTo>
                    <a:pt x="35191" y="369951"/>
                  </a:lnTo>
                  <a:lnTo>
                    <a:pt x="35331" y="369951"/>
                  </a:lnTo>
                  <a:lnTo>
                    <a:pt x="35687" y="369951"/>
                  </a:lnTo>
                  <a:lnTo>
                    <a:pt x="35687" y="369443"/>
                  </a:lnTo>
                  <a:lnTo>
                    <a:pt x="34671" y="369443"/>
                  </a:lnTo>
                  <a:lnTo>
                    <a:pt x="34899" y="369697"/>
                  </a:lnTo>
                  <a:lnTo>
                    <a:pt x="34467" y="369443"/>
                  </a:lnTo>
                  <a:lnTo>
                    <a:pt x="34671" y="369443"/>
                  </a:lnTo>
                  <a:lnTo>
                    <a:pt x="34455" y="369189"/>
                  </a:lnTo>
                  <a:lnTo>
                    <a:pt x="34099" y="369189"/>
                  </a:lnTo>
                  <a:lnTo>
                    <a:pt x="32639" y="369951"/>
                  </a:lnTo>
                  <a:lnTo>
                    <a:pt x="32296" y="369951"/>
                  </a:lnTo>
                  <a:lnTo>
                    <a:pt x="31127" y="370205"/>
                  </a:lnTo>
                  <a:lnTo>
                    <a:pt x="31064" y="370586"/>
                  </a:lnTo>
                  <a:lnTo>
                    <a:pt x="30949" y="371221"/>
                  </a:lnTo>
                  <a:lnTo>
                    <a:pt x="30848" y="371856"/>
                  </a:lnTo>
                  <a:lnTo>
                    <a:pt x="30772" y="372237"/>
                  </a:lnTo>
                  <a:lnTo>
                    <a:pt x="30670" y="372872"/>
                  </a:lnTo>
                  <a:lnTo>
                    <a:pt x="29972" y="371856"/>
                  </a:lnTo>
                  <a:lnTo>
                    <a:pt x="29718" y="371475"/>
                  </a:lnTo>
                  <a:lnTo>
                    <a:pt x="29286" y="370840"/>
                  </a:lnTo>
                  <a:lnTo>
                    <a:pt x="29273" y="371475"/>
                  </a:lnTo>
                  <a:lnTo>
                    <a:pt x="29121" y="371221"/>
                  </a:lnTo>
                  <a:lnTo>
                    <a:pt x="29133" y="371741"/>
                  </a:lnTo>
                  <a:lnTo>
                    <a:pt x="28397" y="370586"/>
                  </a:lnTo>
                  <a:lnTo>
                    <a:pt x="28486" y="371221"/>
                  </a:lnTo>
                  <a:lnTo>
                    <a:pt x="28587" y="371475"/>
                  </a:lnTo>
                  <a:lnTo>
                    <a:pt x="28803" y="371856"/>
                  </a:lnTo>
                  <a:lnTo>
                    <a:pt x="29108" y="372872"/>
                  </a:lnTo>
                  <a:lnTo>
                    <a:pt x="29184" y="373126"/>
                  </a:lnTo>
                  <a:lnTo>
                    <a:pt x="29108" y="372999"/>
                  </a:lnTo>
                  <a:lnTo>
                    <a:pt x="28625" y="372237"/>
                  </a:lnTo>
                  <a:lnTo>
                    <a:pt x="28536" y="372110"/>
                  </a:lnTo>
                  <a:lnTo>
                    <a:pt x="27571" y="370586"/>
                  </a:lnTo>
                  <a:lnTo>
                    <a:pt x="27495" y="370459"/>
                  </a:lnTo>
                  <a:lnTo>
                    <a:pt x="27559" y="370840"/>
                  </a:lnTo>
                  <a:lnTo>
                    <a:pt x="28028" y="371856"/>
                  </a:lnTo>
                  <a:lnTo>
                    <a:pt x="28155" y="372110"/>
                  </a:lnTo>
                  <a:lnTo>
                    <a:pt x="27546" y="371221"/>
                  </a:lnTo>
                  <a:lnTo>
                    <a:pt x="27546" y="371475"/>
                  </a:lnTo>
                  <a:lnTo>
                    <a:pt x="28143" y="372872"/>
                  </a:lnTo>
                  <a:lnTo>
                    <a:pt x="28194" y="372999"/>
                  </a:lnTo>
                  <a:lnTo>
                    <a:pt x="27736" y="372237"/>
                  </a:lnTo>
                  <a:lnTo>
                    <a:pt x="26885" y="370840"/>
                  </a:lnTo>
                  <a:lnTo>
                    <a:pt x="26987" y="371475"/>
                  </a:lnTo>
                  <a:lnTo>
                    <a:pt x="27127" y="371856"/>
                  </a:lnTo>
                  <a:lnTo>
                    <a:pt x="27203" y="372110"/>
                  </a:lnTo>
                  <a:lnTo>
                    <a:pt x="27266" y="372237"/>
                  </a:lnTo>
                  <a:lnTo>
                    <a:pt x="27203" y="372110"/>
                  </a:lnTo>
                  <a:lnTo>
                    <a:pt x="27089" y="371856"/>
                  </a:lnTo>
                  <a:lnTo>
                    <a:pt x="26377" y="371221"/>
                  </a:lnTo>
                  <a:lnTo>
                    <a:pt x="26390" y="371475"/>
                  </a:lnTo>
                  <a:lnTo>
                    <a:pt x="27584" y="374523"/>
                  </a:lnTo>
                  <a:lnTo>
                    <a:pt x="26631" y="373126"/>
                  </a:lnTo>
                  <a:lnTo>
                    <a:pt x="26543" y="372999"/>
                  </a:lnTo>
                  <a:lnTo>
                    <a:pt x="26492" y="373126"/>
                  </a:lnTo>
                  <a:lnTo>
                    <a:pt x="26377" y="373507"/>
                  </a:lnTo>
                  <a:lnTo>
                    <a:pt x="26276" y="374015"/>
                  </a:lnTo>
                  <a:lnTo>
                    <a:pt x="27114" y="375666"/>
                  </a:lnTo>
                  <a:lnTo>
                    <a:pt x="26873" y="375285"/>
                  </a:lnTo>
                  <a:lnTo>
                    <a:pt x="26784" y="375158"/>
                  </a:lnTo>
                  <a:lnTo>
                    <a:pt x="26708" y="375031"/>
                  </a:lnTo>
                  <a:lnTo>
                    <a:pt x="25958" y="373507"/>
                  </a:lnTo>
                  <a:lnTo>
                    <a:pt x="25273" y="374904"/>
                  </a:lnTo>
                  <a:lnTo>
                    <a:pt x="23787" y="375285"/>
                  </a:lnTo>
                  <a:lnTo>
                    <a:pt x="23812" y="375666"/>
                  </a:lnTo>
                  <a:lnTo>
                    <a:pt x="23926" y="377063"/>
                  </a:lnTo>
                  <a:lnTo>
                    <a:pt x="24015" y="378079"/>
                  </a:lnTo>
                  <a:lnTo>
                    <a:pt x="23774" y="377698"/>
                  </a:lnTo>
                  <a:lnTo>
                    <a:pt x="23685" y="377317"/>
                  </a:lnTo>
                  <a:lnTo>
                    <a:pt x="23799" y="378460"/>
                  </a:lnTo>
                  <a:lnTo>
                    <a:pt x="23952" y="379222"/>
                  </a:lnTo>
                  <a:lnTo>
                    <a:pt x="21107" y="375666"/>
                  </a:lnTo>
                  <a:lnTo>
                    <a:pt x="22974" y="380238"/>
                  </a:lnTo>
                  <a:lnTo>
                    <a:pt x="23025" y="380365"/>
                  </a:lnTo>
                  <a:lnTo>
                    <a:pt x="23139" y="380619"/>
                  </a:lnTo>
                  <a:lnTo>
                    <a:pt x="23241" y="380873"/>
                  </a:lnTo>
                  <a:lnTo>
                    <a:pt x="23355" y="381127"/>
                  </a:lnTo>
                  <a:lnTo>
                    <a:pt x="23406" y="381254"/>
                  </a:lnTo>
                  <a:lnTo>
                    <a:pt x="23279" y="381127"/>
                  </a:lnTo>
                  <a:lnTo>
                    <a:pt x="23037" y="380873"/>
                  </a:lnTo>
                  <a:lnTo>
                    <a:pt x="22923" y="380746"/>
                  </a:lnTo>
                  <a:lnTo>
                    <a:pt x="22733" y="380365"/>
                  </a:lnTo>
                  <a:lnTo>
                    <a:pt x="22656" y="380238"/>
                  </a:lnTo>
                  <a:lnTo>
                    <a:pt x="22466" y="379857"/>
                  </a:lnTo>
                  <a:lnTo>
                    <a:pt x="22402" y="379730"/>
                  </a:lnTo>
                  <a:lnTo>
                    <a:pt x="22339" y="379603"/>
                  </a:lnTo>
                  <a:lnTo>
                    <a:pt x="22059" y="379349"/>
                  </a:lnTo>
                  <a:lnTo>
                    <a:pt x="22085" y="379603"/>
                  </a:lnTo>
                  <a:lnTo>
                    <a:pt x="22377" y="380238"/>
                  </a:lnTo>
                  <a:lnTo>
                    <a:pt x="21513" y="379730"/>
                  </a:lnTo>
                  <a:lnTo>
                    <a:pt x="22212" y="381127"/>
                  </a:lnTo>
                  <a:lnTo>
                    <a:pt x="21996" y="380873"/>
                  </a:lnTo>
                  <a:lnTo>
                    <a:pt x="21894" y="380746"/>
                  </a:lnTo>
                  <a:lnTo>
                    <a:pt x="21780" y="380365"/>
                  </a:lnTo>
                  <a:lnTo>
                    <a:pt x="21526" y="379857"/>
                  </a:lnTo>
                  <a:lnTo>
                    <a:pt x="21069" y="379730"/>
                  </a:lnTo>
                  <a:lnTo>
                    <a:pt x="21907" y="381889"/>
                  </a:lnTo>
                  <a:lnTo>
                    <a:pt x="22009" y="382143"/>
                  </a:lnTo>
                  <a:lnTo>
                    <a:pt x="21463" y="381889"/>
                  </a:lnTo>
                  <a:lnTo>
                    <a:pt x="21272" y="381381"/>
                  </a:lnTo>
                  <a:lnTo>
                    <a:pt x="21170" y="381127"/>
                  </a:lnTo>
                  <a:lnTo>
                    <a:pt x="18300" y="379349"/>
                  </a:lnTo>
                  <a:lnTo>
                    <a:pt x="15265" y="378460"/>
                  </a:lnTo>
                  <a:lnTo>
                    <a:pt x="15417" y="379222"/>
                  </a:lnTo>
                  <a:lnTo>
                    <a:pt x="15455" y="379349"/>
                  </a:lnTo>
                  <a:lnTo>
                    <a:pt x="15557" y="379857"/>
                  </a:lnTo>
                  <a:lnTo>
                    <a:pt x="15659" y="380365"/>
                  </a:lnTo>
                  <a:lnTo>
                    <a:pt x="15773" y="380873"/>
                  </a:lnTo>
                  <a:lnTo>
                    <a:pt x="15875" y="381381"/>
                  </a:lnTo>
                  <a:lnTo>
                    <a:pt x="15989" y="381889"/>
                  </a:lnTo>
                  <a:lnTo>
                    <a:pt x="16040" y="382143"/>
                  </a:lnTo>
                  <a:lnTo>
                    <a:pt x="16116" y="383159"/>
                  </a:lnTo>
                  <a:lnTo>
                    <a:pt x="14922" y="380873"/>
                  </a:lnTo>
                  <a:lnTo>
                    <a:pt x="14859" y="380746"/>
                  </a:lnTo>
                  <a:lnTo>
                    <a:pt x="14897" y="381889"/>
                  </a:lnTo>
                  <a:lnTo>
                    <a:pt x="15011" y="382778"/>
                  </a:lnTo>
                  <a:lnTo>
                    <a:pt x="15100" y="383413"/>
                  </a:lnTo>
                  <a:lnTo>
                    <a:pt x="15214" y="384302"/>
                  </a:lnTo>
                  <a:lnTo>
                    <a:pt x="11176" y="380873"/>
                  </a:lnTo>
                  <a:lnTo>
                    <a:pt x="12547" y="385191"/>
                  </a:lnTo>
                  <a:lnTo>
                    <a:pt x="12534" y="387350"/>
                  </a:lnTo>
                  <a:lnTo>
                    <a:pt x="15303" y="392049"/>
                  </a:lnTo>
                  <a:lnTo>
                    <a:pt x="16027" y="389382"/>
                  </a:lnTo>
                  <a:lnTo>
                    <a:pt x="16065" y="389255"/>
                  </a:lnTo>
                  <a:lnTo>
                    <a:pt x="19138" y="390144"/>
                  </a:lnTo>
                  <a:lnTo>
                    <a:pt x="22491" y="391414"/>
                  </a:lnTo>
                  <a:lnTo>
                    <a:pt x="22936" y="390652"/>
                  </a:lnTo>
                  <a:lnTo>
                    <a:pt x="23393" y="389382"/>
                  </a:lnTo>
                  <a:lnTo>
                    <a:pt x="24460" y="389890"/>
                  </a:lnTo>
                  <a:lnTo>
                    <a:pt x="25031" y="389382"/>
                  </a:lnTo>
                  <a:lnTo>
                    <a:pt x="25184" y="389255"/>
                  </a:lnTo>
                  <a:lnTo>
                    <a:pt x="26771" y="387858"/>
                  </a:lnTo>
                  <a:lnTo>
                    <a:pt x="31470" y="390144"/>
                  </a:lnTo>
                  <a:lnTo>
                    <a:pt x="32778" y="387858"/>
                  </a:lnTo>
                  <a:lnTo>
                    <a:pt x="33223" y="387096"/>
                  </a:lnTo>
                  <a:lnTo>
                    <a:pt x="32753" y="386588"/>
                  </a:lnTo>
                  <a:lnTo>
                    <a:pt x="32562" y="386080"/>
                  </a:lnTo>
                  <a:lnTo>
                    <a:pt x="32473" y="385826"/>
                  </a:lnTo>
                  <a:lnTo>
                    <a:pt x="32385" y="385191"/>
                  </a:lnTo>
                  <a:lnTo>
                    <a:pt x="32537" y="385445"/>
                  </a:lnTo>
                  <a:lnTo>
                    <a:pt x="32524" y="385191"/>
                  </a:lnTo>
                  <a:lnTo>
                    <a:pt x="32258" y="384429"/>
                  </a:lnTo>
                  <a:lnTo>
                    <a:pt x="32321" y="384302"/>
                  </a:lnTo>
                  <a:lnTo>
                    <a:pt x="32385" y="384175"/>
                  </a:lnTo>
                  <a:lnTo>
                    <a:pt x="32842" y="385191"/>
                  </a:lnTo>
                  <a:lnTo>
                    <a:pt x="32956" y="385445"/>
                  </a:lnTo>
                  <a:lnTo>
                    <a:pt x="33083" y="386080"/>
                  </a:lnTo>
                  <a:lnTo>
                    <a:pt x="34137" y="385445"/>
                  </a:lnTo>
                  <a:lnTo>
                    <a:pt x="34810" y="384429"/>
                  </a:lnTo>
                  <a:lnTo>
                    <a:pt x="36029" y="384175"/>
                  </a:lnTo>
                  <a:lnTo>
                    <a:pt x="35648" y="383413"/>
                  </a:lnTo>
                  <a:lnTo>
                    <a:pt x="35521" y="383159"/>
                  </a:lnTo>
                  <a:lnTo>
                    <a:pt x="35140" y="382397"/>
                  </a:lnTo>
                  <a:lnTo>
                    <a:pt x="36525" y="383794"/>
                  </a:lnTo>
                  <a:lnTo>
                    <a:pt x="36004" y="382778"/>
                  </a:lnTo>
                  <a:lnTo>
                    <a:pt x="36131" y="381889"/>
                  </a:lnTo>
                  <a:lnTo>
                    <a:pt x="36220" y="381381"/>
                  </a:lnTo>
                  <a:lnTo>
                    <a:pt x="38214" y="383413"/>
                  </a:lnTo>
                  <a:lnTo>
                    <a:pt x="41694" y="383413"/>
                  </a:lnTo>
                  <a:lnTo>
                    <a:pt x="43167" y="381381"/>
                  </a:lnTo>
                  <a:lnTo>
                    <a:pt x="43268" y="381254"/>
                  </a:lnTo>
                  <a:lnTo>
                    <a:pt x="43535" y="380873"/>
                  </a:lnTo>
                  <a:lnTo>
                    <a:pt x="43637" y="380746"/>
                  </a:lnTo>
                  <a:lnTo>
                    <a:pt x="43726" y="380619"/>
                  </a:lnTo>
                  <a:lnTo>
                    <a:pt x="46824" y="379857"/>
                  </a:lnTo>
                  <a:lnTo>
                    <a:pt x="47840" y="379222"/>
                  </a:lnTo>
                  <a:lnTo>
                    <a:pt x="49466" y="378206"/>
                  </a:lnTo>
                  <a:lnTo>
                    <a:pt x="49555" y="378079"/>
                  </a:lnTo>
                  <a:lnTo>
                    <a:pt x="51168" y="375666"/>
                  </a:lnTo>
                  <a:lnTo>
                    <a:pt x="51422" y="375285"/>
                  </a:lnTo>
                  <a:lnTo>
                    <a:pt x="51511" y="375158"/>
                  </a:lnTo>
                  <a:lnTo>
                    <a:pt x="52476" y="374523"/>
                  </a:lnTo>
                  <a:lnTo>
                    <a:pt x="54229" y="373380"/>
                  </a:lnTo>
                  <a:lnTo>
                    <a:pt x="54152" y="373126"/>
                  </a:lnTo>
                  <a:lnTo>
                    <a:pt x="54089" y="372872"/>
                  </a:lnTo>
                  <a:lnTo>
                    <a:pt x="53911" y="372237"/>
                  </a:lnTo>
                  <a:lnTo>
                    <a:pt x="53809" y="371856"/>
                  </a:lnTo>
                  <a:lnTo>
                    <a:pt x="53708" y="371475"/>
                  </a:lnTo>
                  <a:lnTo>
                    <a:pt x="53632" y="371221"/>
                  </a:lnTo>
                  <a:lnTo>
                    <a:pt x="53530" y="370840"/>
                  </a:lnTo>
                  <a:lnTo>
                    <a:pt x="53416" y="370459"/>
                  </a:lnTo>
                  <a:lnTo>
                    <a:pt x="53352" y="370205"/>
                  </a:lnTo>
                  <a:lnTo>
                    <a:pt x="54457" y="371221"/>
                  </a:lnTo>
                  <a:lnTo>
                    <a:pt x="54356" y="370205"/>
                  </a:lnTo>
                  <a:lnTo>
                    <a:pt x="54292" y="369951"/>
                  </a:lnTo>
                  <a:lnTo>
                    <a:pt x="55765" y="369951"/>
                  </a:lnTo>
                  <a:lnTo>
                    <a:pt x="56134" y="370205"/>
                  </a:lnTo>
                  <a:lnTo>
                    <a:pt x="56019" y="369951"/>
                  </a:lnTo>
                  <a:lnTo>
                    <a:pt x="55791" y="369443"/>
                  </a:lnTo>
                  <a:lnTo>
                    <a:pt x="55676" y="369189"/>
                  </a:lnTo>
                  <a:lnTo>
                    <a:pt x="55892" y="369443"/>
                  </a:lnTo>
                  <a:lnTo>
                    <a:pt x="56019" y="369951"/>
                  </a:lnTo>
                  <a:lnTo>
                    <a:pt x="56286" y="369951"/>
                  </a:lnTo>
                  <a:lnTo>
                    <a:pt x="56578" y="369951"/>
                  </a:lnTo>
                  <a:lnTo>
                    <a:pt x="56705" y="370205"/>
                  </a:lnTo>
                  <a:lnTo>
                    <a:pt x="56756" y="369519"/>
                  </a:lnTo>
                  <a:lnTo>
                    <a:pt x="56946" y="369951"/>
                  </a:lnTo>
                  <a:lnTo>
                    <a:pt x="57061" y="370205"/>
                  </a:lnTo>
                  <a:lnTo>
                    <a:pt x="58572" y="371360"/>
                  </a:lnTo>
                  <a:lnTo>
                    <a:pt x="59626" y="370205"/>
                  </a:lnTo>
                  <a:lnTo>
                    <a:pt x="59690" y="369951"/>
                  </a:lnTo>
                  <a:lnTo>
                    <a:pt x="62788" y="369951"/>
                  </a:lnTo>
                  <a:lnTo>
                    <a:pt x="62636" y="369443"/>
                  </a:lnTo>
                  <a:lnTo>
                    <a:pt x="59829" y="369443"/>
                  </a:lnTo>
                  <a:lnTo>
                    <a:pt x="60261" y="367792"/>
                  </a:lnTo>
                  <a:lnTo>
                    <a:pt x="61950" y="368427"/>
                  </a:lnTo>
                  <a:lnTo>
                    <a:pt x="61671" y="367792"/>
                  </a:lnTo>
                  <a:lnTo>
                    <a:pt x="61556" y="367538"/>
                  </a:lnTo>
                  <a:lnTo>
                    <a:pt x="61455" y="367284"/>
                  </a:lnTo>
                  <a:lnTo>
                    <a:pt x="61341" y="367030"/>
                  </a:lnTo>
                  <a:lnTo>
                    <a:pt x="61468" y="367030"/>
                  </a:lnTo>
                  <a:lnTo>
                    <a:pt x="62458" y="369189"/>
                  </a:lnTo>
                  <a:lnTo>
                    <a:pt x="62433" y="368808"/>
                  </a:lnTo>
                  <a:lnTo>
                    <a:pt x="62128" y="367792"/>
                  </a:lnTo>
                  <a:lnTo>
                    <a:pt x="62052" y="367538"/>
                  </a:lnTo>
                  <a:lnTo>
                    <a:pt x="61976" y="367284"/>
                  </a:lnTo>
                  <a:lnTo>
                    <a:pt x="61887" y="367030"/>
                  </a:lnTo>
                  <a:lnTo>
                    <a:pt x="61810" y="366776"/>
                  </a:lnTo>
                  <a:lnTo>
                    <a:pt x="61696" y="366395"/>
                  </a:lnTo>
                  <a:lnTo>
                    <a:pt x="61620" y="366141"/>
                  </a:lnTo>
                  <a:lnTo>
                    <a:pt x="62268" y="367030"/>
                  </a:lnTo>
                  <a:lnTo>
                    <a:pt x="62357" y="367284"/>
                  </a:lnTo>
                  <a:lnTo>
                    <a:pt x="62445" y="367538"/>
                  </a:lnTo>
                  <a:lnTo>
                    <a:pt x="62509" y="368427"/>
                  </a:lnTo>
                  <a:lnTo>
                    <a:pt x="62814" y="368427"/>
                  </a:lnTo>
                  <a:lnTo>
                    <a:pt x="63550" y="369062"/>
                  </a:lnTo>
                  <a:lnTo>
                    <a:pt x="63487" y="368427"/>
                  </a:lnTo>
                  <a:lnTo>
                    <a:pt x="63385" y="367538"/>
                  </a:lnTo>
                  <a:lnTo>
                    <a:pt x="63347" y="367284"/>
                  </a:lnTo>
                  <a:lnTo>
                    <a:pt x="63474" y="367284"/>
                  </a:lnTo>
                  <a:lnTo>
                    <a:pt x="64363" y="368134"/>
                  </a:lnTo>
                  <a:lnTo>
                    <a:pt x="64274" y="367284"/>
                  </a:lnTo>
                  <a:lnTo>
                    <a:pt x="64173" y="366395"/>
                  </a:lnTo>
                  <a:lnTo>
                    <a:pt x="66078" y="369189"/>
                  </a:lnTo>
                  <a:lnTo>
                    <a:pt x="65963" y="368427"/>
                  </a:lnTo>
                  <a:lnTo>
                    <a:pt x="65836" y="367538"/>
                  </a:lnTo>
                  <a:lnTo>
                    <a:pt x="66154" y="368427"/>
                  </a:lnTo>
                  <a:lnTo>
                    <a:pt x="66662" y="368427"/>
                  </a:lnTo>
                  <a:lnTo>
                    <a:pt x="66484" y="367792"/>
                  </a:lnTo>
                  <a:lnTo>
                    <a:pt x="66421" y="367538"/>
                  </a:lnTo>
                  <a:lnTo>
                    <a:pt x="66357" y="367284"/>
                  </a:lnTo>
                  <a:lnTo>
                    <a:pt x="66294" y="367030"/>
                  </a:lnTo>
                  <a:lnTo>
                    <a:pt x="66217" y="366776"/>
                  </a:lnTo>
                  <a:lnTo>
                    <a:pt x="66116" y="366395"/>
                  </a:lnTo>
                  <a:lnTo>
                    <a:pt x="66052" y="366141"/>
                  </a:lnTo>
                  <a:lnTo>
                    <a:pt x="65989" y="365887"/>
                  </a:lnTo>
                  <a:lnTo>
                    <a:pt x="65849" y="365379"/>
                  </a:lnTo>
                  <a:lnTo>
                    <a:pt x="65786" y="365125"/>
                  </a:lnTo>
                  <a:lnTo>
                    <a:pt x="68059" y="369189"/>
                  </a:lnTo>
                  <a:lnTo>
                    <a:pt x="68033" y="368427"/>
                  </a:lnTo>
                  <a:lnTo>
                    <a:pt x="67932" y="367792"/>
                  </a:lnTo>
                  <a:lnTo>
                    <a:pt x="67805" y="367030"/>
                  </a:lnTo>
                  <a:lnTo>
                    <a:pt x="67894" y="367284"/>
                  </a:lnTo>
                  <a:lnTo>
                    <a:pt x="67983" y="367538"/>
                  </a:lnTo>
                  <a:lnTo>
                    <a:pt x="68021" y="367665"/>
                  </a:lnTo>
                  <a:lnTo>
                    <a:pt x="68973" y="367030"/>
                  </a:lnTo>
                  <a:lnTo>
                    <a:pt x="69354" y="366776"/>
                  </a:lnTo>
                  <a:lnTo>
                    <a:pt x="71196" y="367030"/>
                  </a:lnTo>
                  <a:lnTo>
                    <a:pt x="71310" y="366776"/>
                  </a:lnTo>
                  <a:lnTo>
                    <a:pt x="71907" y="365379"/>
                  </a:lnTo>
                  <a:lnTo>
                    <a:pt x="72021" y="365125"/>
                  </a:lnTo>
                  <a:lnTo>
                    <a:pt x="72136" y="364871"/>
                  </a:lnTo>
                  <a:lnTo>
                    <a:pt x="72847" y="364236"/>
                  </a:lnTo>
                  <a:lnTo>
                    <a:pt x="74866" y="367030"/>
                  </a:lnTo>
                  <a:lnTo>
                    <a:pt x="74917" y="366776"/>
                  </a:lnTo>
                  <a:lnTo>
                    <a:pt x="75006" y="366395"/>
                  </a:lnTo>
                  <a:lnTo>
                    <a:pt x="75107" y="365887"/>
                  </a:lnTo>
                  <a:lnTo>
                    <a:pt x="75222" y="365379"/>
                  </a:lnTo>
                  <a:lnTo>
                    <a:pt x="75285" y="364617"/>
                  </a:lnTo>
                  <a:lnTo>
                    <a:pt x="75044" y="364236"/>
                  </a:lnTo>
                  <a:lnTo>
                    <a:pt x="74930" y="363601"/>
                  </a:lnTo>
                  <a:lnTo>
                    <a:pt x="75196" y="363601"/>
                  </a:lnTo>
                  <a:lnTo>
                    <a:pt x="75285" y="364617"/>
                  </a:lnTo>
                  <a:lnTo>
                    <a:pt x="75438" y="364871"/>
                  </a:lnTo>
                  <a:lnTo>
                    <a:pt x="75501" y="363601"/>
                  </a:lnTo>
                  <a:lnTo>
                    <a:pt x="76669" y="364998"/>
                  </a:lnTo>
                  <a:lnTo>
                    <a:pt x="76936" y="364871"/>
                  </a:lnTo>
                  <a:lnTo>
                    <a:pt x="77216" y="364871"/>
                  </a:lnTo>
                  <a:lnTo>
                    <a:pt x="77114" y="363728"/>
                  </a:lnTo>
                  <a:lnTo>
                    <a:pt x="76898" y="363220"/>
                  </a:lnTo>
                  <a:lnTo>
                    <a:pt x="78193" y="365125"/>
                  </a:lnTo>
                  <a:lnTo>
                    <a:pt x="78193" y="362966"/>
                  </a:lnTo>
                  <a:lnTo>
                    <a:pt x="78155" y="361950"/>
                  </a:lnTo>
                  <a:lnTo>
                    <a:pt x="79260" y="363220"/>
                  </a:lnTo>
                  <a:lnTo>
                    <a:pt x="79209" y="362966"/>
                  </a:lnTo>
                  <a:lnTo>
                    <a:pt x="78854" y="362077"/>
                  </a:lnTo>
                  <a:lnTo>
                    <a:pt x="78803" y="361950"/>
                  </a:lnTo>
                  <a:lnTo>
                    <a:pt x="78701" y="361696"/>
                  </a:lnTo>
                  <a:lnTo>
                    <a:pt x="78613" y="361442"/>
                  </a:lnTo>
                  <a:lnTo>
                    <a:pt x="78511" y="361188"/>
                  </a:lnTo>
                  <a:lnTo>
                    <a:pt x="78409" y="360934"/>
                  </a:lnTo>
                  <a:lnTo>
                    <a:pt x="78308" y="360680"/>
                  </a:lnTo>
                  <a:lnTo>
                    <a:pt x="78206" y="360426"/>
                  </a:lnTo>
                  <a:lnTo>
                    <a:pt x="79133" y="361442"/>
                  </a:lnTo>
                  <a:lnTo>
                    <a:pt x="79260" y="360934"/>
                  </a:lnTo>
                  <a:lnTo>
                    <a:pt x="79463" y="360934"/>
                  </a:lnTo>
                  <a:lnTo>
                    <a:pt x="79527" y="361188"/>
                  </a:lnTo>
                  <a:lnTo>
                    <a:pt x="79603" y="361442"/>
                  </a:lnTo>
                  <a:lnTo>
                    <a:pt x="79679" y="361696"/>
                  </a:lnTo>
                  <a:lnTo>
                    <a:pt x="79743" y="361950"/>
                  </a:lnTo>
                  <a:lnTo>
                    <a:pt x="79806" y="362292"/>
                  </a:lnTo>
                  <a:lnTo>
                    <a:pt x="80251" y="361696"/>
                  </a:lnTo>
                  <a:lnTo>
                    <a:pt x="80492" y="361696"/>
                  </a:lnTo>
                  <a:lnTo>
                    <a:pt x="81280" y="362343"/>
                  </a:lnTo>
                  <a:lnTo>
                    <a:pt x="81394" y="362077"/>
                  </a:lnTo>
                  <a:lnTo>
                    <a:pt x="81381" y="361696"/>
                  </a:lnTo>
                  <a:lnTo>
                    <a:pt x="81267" y="361188"/>
                  </a:lnTo>
                  <a:lnTo>
                    <a:pt x="81203" y="360934"/>
                  </a:lnTo>
                  <a:lnTo>
                    <a:pt x="81076" y="360426"/>
                  </a:lnTo>
                  <a:lnTo>
                    <a:pt x="81203" y="360426"/>
                  </a:lnTo>
                  <a:lnTo>
                    <a:pt x="81508" y="360680"/>
                  </a:lnTo>
                  <a:lnTo>
                    <a:pt x="82207" y="362458"/>
                  </a:lnTo>
                  <a:lnTo>
                    <a:pt x="82219" y="360680"/>
                  </a:lnTo>
                  <a:lnTo>
                    <a:pt x="82765" y="361188"/>
                  </a:lnTo>
                  <a:lnTo>
                    <a:pt x="82677" y="360934"/>
                  </a:lnTo>
                  <a:lnTo>
                    <a:pt x="82588" y="360680"/>
                  </a:lnTo>
                  <a:lnTo>
                    <a:pt x="82511" y="360426"/>
                  </a:lnTo>
                  <a:lnTo>
                    <a:pt x="82384" y="360045"/>
                  </a:lnTo>
                  <a:lnTo>
                    <a:pt x="82257" y="359664"/>
                  </a:lnTo>
                  <a:lnTo>
                    <a:pt x="82169" y="358762"/>
                  </a:lnTo>
                  <a:lnTo>
                    <a:pt x="82181" y="358013"/>
                  </a:lnTo>
                  <a:lnTo>
                    <a:pt x="82181" y="358267"/>
                  </a:lnTo>
                  <a:lnTo>
                    <a:pt x="82511" y="358267"/>
                  </a:lnTo>
                  <a:lnTo>
                    <a:pt x="82727" y="358521"/>
                  </a:lnTo>
                  <a:lnTo>
                    <a:pt x="82778" y="358762"/>
                  </a:lnTo>
                  <a:lnTo>
                    <a:pt x="82892" y="359283"/>
                  </a:lnTo>
                  <a:lnTo>
                    <a:pt x="82956" y="359537"/>
                  </a:lnTo>
                  <a:lnTo>
                    <a:pt x="83070" y="360045"/>
                  </a:lnTo>
                  <a:lnTo>
                    <a:pt x="83146" y="360426"/>
                  </a:lnTo>
                  <a:lnTo>
                    <a:pt x="83210" y="360680"/>
                  </a:lnTo>
                  <a:lnTo>
                    <a:pt x="83324" y="361188"/>
                  </a:lnTo>
                  <a:lnTo>
                    <a:pt x="83400" y="360934"/>
                  </a:lnTo>
                  <a:lnTo>
                    <a:pt x="83477" y="360680"/>
                  </a:lnTo>
                  <a:lnTo>
                    <a:pt x="83566" y="360426"/>
                  </a:lnTo>
                  <a:lnTo>
                    <a:pt x="83680" y="360045"/>
                  </a:lnTo>
                  <a:lnTo>
                    <a:pt x="83807" y="359664"/>
                  </a:lnTo>
                  <a:lnTo>
                    <a:pt x="83921" y="359283"/>
                  </a:lnTo>
                  <a:lnTo>
                    <a:pt x="86131" y="361696"/>
                  </a:lnTo>
                  <a:lnTo>
                    <a:pt x="86245" y="360680"/>
                  </a:lnTo>
                  <a:lnTo>
                    <a:pt x="86372" y="359537"/>
                  </a:lnTo>
                  <a:lnTo>
                    <a:pt x="86398" y="359283"/>
                  </a:lnTo>
                  <a:lnTo>
                    <a:pt x="86512" y="358267"/>
                  </a:lnTo>
                  <a:lnTo>
                    <a:pt x="86525" y="358140"/>
                  </a:lnTo>
                  <a:lnTo>
                    <a:pt x="86563" y="358267"/>
                  </a:lnTo>
                  <a:lnTo>
                    <a:pt x="86639" y="358521"/>
                  </a:lnTo>
                  <a:lnTo>
                    <a:pt x="86753" y="358902"/>
                  </a:lnTo>
                  <a:lnTo>
                    <a:pt x="86868" y="359283"/>
                  </a:lnTo>
                  <a:lnTo>
                    <a:pt x="86944" y="359537"/>
                  </a:lnTo>
                  <a:lnTo>
                    <a:pt x="87134" y="359283"/>
                  </a:lnTo>
                  <a:lnTo>
                    <a:pt x="87287" y="358902"/>
                  </a:lnTo>
                  <a:lnTo>
                    <a:pt x="87350" y="358762"/>
                  </a:lnTo>
                  <a:lnTo>
                    <a:pt x="87439" y="358521"/>
                  </a:lnTo>
                  <a:lnTo>
                    <a:pt x="87553" y="358267"/>
                  </a:lnTo>
                  <a:lnTo>
                    <a:pt x="88430" y="358267"/>
                  </a:lnTo>
                  <a:lnTo>
                    <a:pt x="89446" y="359283"/>
                  </a:lnTo>
                  <a:lnTo>
                    <a:pt x="89535" y="358762"/>
                  </a:lnTo>
                  <a:lnTo>
                    <a:pt x="89636" y="358267"/>
                  </a:lnTo>
                  <a:lnTo>
                    <a:pt x="89725" y="357759"/>
                  </a:lnTo>
                  <a:lnTo>
                    <a:pt x="89801" y="357378"/>
                  </a:lnTo>
                  <a:lnTo>
                    <a:pt x="89814" y="357251"/>
                  </a:lnTo>
                  <a:lnTo>
                    <a:pt x="89890" y="356870"/>
                  </a:lnTo>
                  <a:lnTo>
                    <a:pt x="90525" y="356870"/>
                  </a:lnTo>
                  <a:lnTo>
                    <a:pt x="91147" y="357251"/>
                  </a:lnTo>
                  <a:lnTo>
                    <a:pt x="91452" y="357251"/>
                  </a:lnTo>
                  <a:lnTo>
                    <a:pt x="91490" y="356870"/>
                  </a:lnTo>
                  <a:lnTo>
                    <a:pt x="93573" y="356870"/>
                  </a:lnTo>
                  <a:lnTo>
                    <a:pt x="93751" y="357251"/>
                  </a:lnTo>
                  <a:lnTo>
                    <a:pt x="93802" y="357378"/>
                  </a:lnTo>
                  <a:lnTo>
                    <a:pt x="93929" y="355092"/>
                  </a:lnTo>
                  <a:lnTo>
                    <a:pt x="94030" y="355600"/>
                  </a:lnTo>
                  <a:lnTo>
                    <a:pt x="94119" y="356108"/>
                  </a:lnTo>
                  <a:lnTo>
                    <a:pt x="94246" y="355854"/>
                  </a:lnTo>
                  <a:lnTo>
                    <a:pt x="94348" y="355092"/>
                  </a:lnTo>
                  <a:lnTo>
                    <a:pt x="94488" y="354457"/>
                  </a:lnTo>
                  <a:lnTo>
                    <a:pt x="94564" y="354076"/>
                  </a:lnTo>
                  <a:lnTo>
                    <a:pt x="94653" y="353695"/>
                  </a:lnTo>
                  <a:lnTo>
                    <a:pt x="94767" y="353187"/>
                  </a:lnTo>
                  <a:lnTo>
                    <a:pt x="95199" y="354076"/>
                  </a:lnTo>
                  <a:lnTo>
                    <a:pt x="95262" y="354203"/>
                  </a:lnTo>
                  <a:lnTo>
                    <a:pt x="95377" y="354457"/>
                  </a:lnTo>
                  <a:lnTo>
                    <a:pt x="95465" y="353441"/>
                  </a:lnTo>
                  <a:lnTo>
                    <a:pt x="95681" y="353187"/>
                  </a:lnTo>
                  <a:lnTo>
                    <a:pt x="95758" y="352425"/>
                  </a:lnTo>
                  <a:lnTo>
                    <a:pt x="95656" y="352171"/>
                  </a:lnTo>
                  <a:lnTo>
                    <a:pt x="95580" y="351917"/>
                  </a:lnTo>
                  <a:lnTo>
                    <a:pt x="95491" y="351663"/>
                  </a:lnTo>
                  <a:lnTo>
                    <a:pt x="95504" y="351409"/>
                  </a:lnTo>
                  <a:lnTo>
                    <a:pt x="95605" y="351155"/>
                  </a:lnTo>
                  <a:lnTo>
                    <a:pt x="95732" y="352171"/>
                  </a:lnTo>
                  <a:lnTo>
                    <a:pt x="95821" y="352679"/>
                  </a:lnTo>
                  <a:lnTo>
                    <a:pt x="95910" y="352171"/>
                  </a:lnTo>
                  <a:lnTo>
                    <a:pt x="95986" y="354203"/>
                  </a:lnTo>
                  <a:lnTo>
                    <a:pt x="97180" y="354457"/>
                  </a:lnTo>
                  <a:lnTo>
                    <a:pt x="97993" y="353441"/>
                  </a:lnTo>
                  <a:lnTo>
                    <a:pt x="98437" y="352933"/>
                  </a:lnTo>
                  <a:lnTo>
                    <a:pt x="99148" y="352933"/>
                  </a:lnTo>
                  <a:lnTo>
                    <a:pt x="99212" y="353187"/>
                  </a:lnTo>
                  <a:lnTo>
                    <a:pt x="99275" y="353441"/>
                  </a:lnTo>
                  <a:lnTo>
                    <a:pt x="99339" y="353695"/>
                  </a:lnTo>
                  <a:lnTo>
                    <a:pt x="99441" y="354076"/>
                  </a:lnTo>
                  <a:lnTo>
                    <a:pt x="99479" y="354203"/>
                  </a:lnTo>
                  <a:lnTo>
                    <a:pt x="99606" y="354076"/>
                  </a:lnTo>
                  <a:lnTo>
                    <a:pt x="99733" y="353441"/>
                  </a:lnTo>
                  <a:lnTo>
                    <a:pt x="99822" y="352933"/>
                  </a:lnTo>
                  <a:lnTo>
                    <a:pt x="100672" y="352933"/>
                  </a:lnTo>
                  <a:lnTo>
                    <a:pt x="100838" y="352679"/>
                  </a:lnTo>
                  <a:lnTo>
                    <a:pt x="100939" y="352171"/>
                  </a:lnTo>
                  <a:lnTo>
                    <a:pt x="100990" y="351917"/>
                  </a:lnTo>
                  <a:lnTo>
                    <a:pt x="101015" y="351790"/>
                  </a:lnTo>
                  <a:lnTo>
                    <a:pt x="101079" y="351917"/>
                  </a:lnTo>
                  <a:lnTo>
                    <a:pt x="101193" y="352171"/>
                  </a:lnTo>
                  <a:lnTo>
                    <a:pt x="101307" y="352425"/>
                  </a:lnTo>
                  <a:lnTo>
                    <a:pt x="101434" y="352679"/>
                  </a:lnTo>
                  <a:lnTo>
                    <a:pt x="100838" y="352679"/>
                  </a:lnTo>
                  <a:lnTo>
                    <a:pt x="100787" y="352933"/>
                  </a:lnTo>
                  <a:lnTo>
                    <a:pt x="101549" y="352933"/>
                  </a:lnTo>
                  <a:lnTo>
                    <a:pt x="101676" y="353187"/>
                  </a:lnTo>
                  <a:lnTo>
                    <a:pt x="101803" y="352933"/>
                  </a:lnTo>
                  <a:lnTo>
                    <a:pt x="104038" y="352933"/>
                  </a:lnTo>
                  <a:lnTo>
                    <a:pt x="104089" y="351155"/>
                  </a:lnTo>
                  <a:lnTo>
                    <a:pt x="104317" y="350520"/>
                  </a:lnTo>
                  <a:lnTo>
                    <a:pt x="104394" y="351155"/>
                  </a:lnTo>
                  <a:lnTo>
                    <a:pt x="104089" y="351155"/>
                  </a:lnTo>
                  <a:lnTo>
                    <a:pt x="104101" y="351409"/>
                  </a:lnTo>
                  <a:lnTo>
                    <a:pt x="104406" y="351409"/>
                  </a:lnTo>
                  <a:lnTo>
                    <a:pt x="104419" y="351663"/>
                  </a:lnTo>
                  <a:lnTo>
                    <a:pt x="104559" y="351409"/>
                  </a:lnTo>
                  <a:lnTo>
                    <a:pt x="104940" y="351409"/>
                  </a:lnTo>
                  <a:lnTo>
                    <a:pt x="104889" y="352425"/>
                  </a:lnTo>
                  <a:lnTo>
                    <a:pt x="105092" y="352679"/>
                  </a:lnTo>
                  <a:lnTo>
                    <a:pt x="104152" y="352679"/>
                  </a:lnTo>
                  <a:lnTo>
                    <a:pt x="104165" y="352933"/>
                  </a:lnTo>
                  <a:lnTo>
                    <a:pt x="105295" y="352933"/>
                  </a:lnTo>
                  <a:lnTo>
                    <a:pt x="105422" y="351663"/>
                  </a:lnTo>
                  <a:lnTo>
                    <a:pt x="105448" y="351409"/>
                  </a:lnTo>
                  <a:lnTo>
                    <a:pt x="105905" y="351409"/>
                  </a:lnTo>
                  <a:lnTo>
                    <a:pt x="106006" y="351663"/>
                  </a:lnTo>
                  <a:lnTo>
                    <a:pt x="106349" y="352171"/>
                  </a:lnTo>
                  <a:lnTo>
                    <a:pt x="106324" y="351917"/>
                  </a:lnTo>
                  <a:lnTo>
                    <a:pt x="106451" y="351663"/>
                  </a:lnTo>
                  <a:lnTo>
                    <a:pt x="106476" y="350266"/>
                  </a:lnTo>
                  <a:close/>
                </a:path>
                <a:path w="396875" h="392430">
                  <a:moveTo>
                    <a:pt x="106654" y="351155"/>
                  </a:moveTo>
                  <a:lnTo>
                    <a:pt x="106514" y="351155"/>
                  </a:lnTo>
                  <a:lnTo>
                    <a:pt x="106514" y="351409"/>
                  </a:lnTo>
                  <a:lnTo>
                    <a:pt x="106654" y="351155"/>
                  </a:lnTo>
                  <a:close/>
                </a:path>
                <a:path w="396875" h="392430">
                  <a:moveTo>
                    <a:pt x="107010" y="351409"/>
                  </a:moveTo>
                  <a:lnTo>
                    <a:pt x="106984" y="350266"/>
                  </a:lnTo>
                  <a:lnTo>
                    <a:pt x="106527" y="350266"/>
                  </a:lnTo>
                  <a:lnTo>
                    <a:pt x="106565" y="350520"/>
                  </a:lnTo>
                  <a:lnTo>
                    <a:pt x="106857" y="350901"/>
                  </a:lnTo>
                  <a:lnTo>
                    <a:pt x="106718" y="350901"/>
                  </a:lnTo>
                  <a:lnTo>
                    <a:pt x="106654" y="351155"/>
                  </a:lnTo>
                  <a:lnTo>
                    <a:pt x="106591" y="351409"/>
                  </a:lnTo>
                  <a:lnTo>
                    <a:pt x="106527" y="351663"/>
                  </a:lnTo>
                  <a:lnTo>
                    <a:pt x="106680" y="351663"/>
                  </a:lnTo>
                  <a:lnTo>
                    <a:pt x="107010" y="351409"/>
                  </a:lnTo>
                  <a:close/>
                </a:path>
                <a:path w="396875" h="392430">
                  <a:moveTo>
                    <a:pt x="107442" y="350266"/>
                  </a:moveTo>
                  <a:lnTo>
                    <a:pt x="107378" y="350012"/>
                  </a:lnTo>
                  <a:lnTo>
                    <a:pt x="107010" y="350012"/>
                  </a:lnTo>
                  <a:lnTo>
                    <a:pt x="106984" y="350266"/>
                  </a:lnTo>
                  <a:lnTo>
                    <a:pt x="107442" y="350266"/>
                  </a:lnTo>
                  <a:close/>
                </a:path>
                <a:path w="396875" h="392430">
                  <a:moveTo>
                    <a:pt x="107950" y="346075"/>
                  </a:moveTo>
                  <a:lnTo>
                    <a:pt x="107784" y="346329"/>
                  </a:lnTo>
                  <a:lnTo>
                    <a:pt x="107924" y="346329"/>
                  </a:lnTo>
                  <a:lnTo>
                    <a:pt x="107950" y="346075"/>
                  </a:lnTo>
                  <a:close/>
                </a:path>
                <a:path w="396875" h="392430">
                  <a:moveTo>
                    <a:pt x="107962" y="345821"/>
                  </a:moveTo>
                  <a:lnTo>
                    <a:pt x="107683" y="345821"/>
                  </a:lnTo>
                  <a:lnTo>
                    <a:pt x="107696" y="345313"/>
                  </a:lnTo>
                  <a:lnTo>
                    <a:pt x="107188" y="345821"/>
                  </a:lnTo>
                  <a:lnTo>
                    <a:pt x="107073" y="345313"/>
                  </a:lnTo>
                  <a:lnTo>
                    <a:pt x="106959" y="344805"/>
                  </a:lnTo>
                  <a:lnTo>
                    <a:pt x="106895" y="344551"/>
                  </a:lnTo>
                  <a:lnTo>
                    <a:pt x="106819" y="344170"/>
                  </a:lnTo>
                  <a:lnTo>
                    <a:pt x="106743" y="344551"/>
                  </a:lnTo>
                  <a:lnTo>
                    <a:pt x="106641" y="344805"/>
                  </a:lnTo>
                  <a:lnTo>
                    <a:pt x="106540" y="347091"/>
                  </a:lnTo>
                  <a:lnTo>
                    <a:pt x="106222" y="347091"/>
                  </a:lnTo>
                  <a:lnTo>
                    <a:pt x="106184" y="347345"/>
                  </a:lnTo>
                  <a:lnTo>
                    <a:pt x="106070" y="348234"/>
                  </a:lnTo>
                  <a:lnTo>
                    <a:pt x="105981" y="349250"/>
                  </a:lnTo>
                  <a:lnTo>
                    <a:pt x="105854" y="348488"/>
                  </a:lnTo>
                  <a:lnTo>
                    <a:pt x="105727" y="347726"/>
                  </a:lnTo>
                  <a:lnTo>
                    <a:pt x="105664" y="347345"/>
                  </a:lnTo>
                  <a:lnTo>
                    <a:pt x="105664" y="346710"/>
                  </a:lnTo>
                  <a:lnTo>
                    <a:pt x="105676" y="345821"/>
                  </a:lnTo>
                  <a:lnTo>
                    <a:pt x="105486" y="346075"/>
                  </a:lnTo>
                  <a:lnTo>
                    <a:pt x="105473" y="346710"/>
                  </a:lnTo>
                  <a:lnTo>
                    <a:pt x="105435" y="346583"/>
                  </a:lnTo>
                  <a:lnTo>
                    <a:pt x="105346" y="346329"/>
                  </a:lnTo>
                  <a:lnTo>
                    <a:pt x="105257" y="346075"/>
                  </a:lnTo>
                  <a:lnTo>
                    <a:pt x="105486" y="346075"/>
                  </a:lnTo>
                  <a:lnTo>
                    <a:pt x="105498" y="345821"/>
                  </a:lnTo>
                  <a:lnTo>
                    <a:pt x="105168" y="345821"/>
                  </a:lnTo>
                  <a:lnTo>
                    <a:pt x="105092" y="345567"/>
                  </a:lnTo>
                  <a:lnTo>
                    <a:pt x="105003" y="345313"/>
                  </a:lnTo>
                  <a:lnTo>
                    <a:pt x="104914" y="345059"/>
                  </a:lnTo>
                  <a:lnTo>
                    <a:pt x="104838" y="344805"/>
                  </a:lnTo>
                  <a:lnTo>
                    <a:pt x="104749" y="344551"/>
                  </a:lnTo>
                  <a:lnTo>
                    <a:pt x="104775" y="346075"/>
                  </a:lnTo>
                  <a:lnTo>
                    <a:pt x="104711" y="345821"/>
                  </a:lnTo>
                  <a:lnTo>
                    <a:pt x="104279" y="345821"/>
                  </a:lnTo>
                  <a:lnTo>
                    <a:pt x="104216" y="345059"/>
                  </a:lnTo>
                  <a:lnTo>
                    <a:pt x="104228" y="344551"/>
                  </a:lnTo>
                  <a:lnTo>
                    <a:pt x="104279" y="343408"/>
                  </a:lnTo>
                  <a:lnTo>
                    <a:pt x="103187" y="343408"/>
                  </a:lnTo>
                  <a:lnTo>
                    <a:pt x="102806" y="344424"/>
                  </a:lnTo>
                  <a:lnTo>
                    <a:pt x="102603" y="343789"/>
                  </a:lnTo>
                  <a:lnTo>
                    <a:pt x="102565" y="343662"/>
                  </a:lnTo>
                  <a:lnTo>
                    <a:pt x="102476" y="343408"/>
                  </a:lnTo>
                  <a:lnTo>
                    <a:pt x="101549" y="343408"/>
                  </a:lnTo>
                  <a:lnTo>
                    <a:pt x="101422" y="343662"/>
                  </a:lnTo>
                  <a:lnTo>
                    <a:pt x="101371" y="343789"/>
                  </a:lnTo>
                  <a:lnTo>
                    <a:pt x="101295" y="344170"/>
                  </a:lnTo>
                  <a:lnTo>
                    <a:pt x="101206" y="344551"/>
                  </a:lnTo>
                  <a:lnTo>
                    <a:pt x="101104" y="345059"/>
                  </a:lnTo>
                  <a:lnTo>
                    <a:pt x="100736" y="345059"/>
                  </a:lnTo>
                  <a:lnTo>
                    <a:pt x="100825" y="343662"/>
                  </a:lnTo>
                  <a:lnTo>
                    <a:pt x="100850" y="343408"/>
                  </a:lnTo>
                  <a:lnTo>
                    <a:pt x="100685" y="343408"/>
                  </a:lnTo>
                  <a:lnTo>
                    <a:pt x="100634" y="343662"/>
                  </a:lnTo>
                  <a:lnTo>
                    <a:pt x="100622" y="343408"/>
                  </a:lnTo>
                  <a:lnTo>
                    <a:pt x="97548" y="343408"/>
                  </a:lnTo>
                  <a:lnTo>
                    <a:pt x="97548" y="346710"/>
                  </a:lnTo>
                  <a:lnTo>
                    <a:pt x="97447" y="346075"/>
                  </a:lnTo>
                  <a:lnTo>
                    <a:pt x="97548" y="346710"/>
                  </a:lnTo>
                  <a:lnTo>
                    <a:pt x="97548" y="343408"/>
                  </a:lnTo>
                  <a:lnTo>
                    <a:pt x="97345" y="343408"/>
                  </a:lnTo>
                  <a:lnTo>
                    <a:pt x="97447" y="344170"/>
                  </a:lnTo>
                  <a:lnTo>
                    <a:pt x="97510" y="345821"/>
                  </a:lnTo>
                  <a:lnTo>
                    <a:pt x="97282" y="345059"/>
                  </a:lnTo>
                  <a:lnTo>
                    <a:pt x="97218" y="344551"/>
                  </a:lnTo>
                  <a:lnTo>
                    <a:pt x="97116" y="343662"/>
                  </a:lnTo>
                  <a:lnTo>
                    <a:pt x="97091" y="343408"/>
                  </a:lnTo>
                  <a:lnTo>
                    <a:pt x="93687" y="343408"/>
                  </a:lnTo>
                  <a:lnTo>
                    <a:pt x="93700" y="344551"/>
                  </a:lnTo>
                  <a:lnTo>
                    <a:pt x="93573" y="343408"/>
                  </a:lnTo>
                  <a:lnTo>
                    <a:pt x="92659" y="343408"/>
                  </a:lnTo>
                  <a:lnTo>
                    <a:pt x="92773" y="343789"/>
                  </a:lnTo>
                  <a:lnTo>
                    <a:pt x="92900" y="344170"/>
                  </a:lnTo>
                  <a:lnTo>
                    <a:pt x="92938" y="345821"/>
                  </a:lnTo>
                  <a:lnTo>
                    <a:pt x="92748" y="345567"/>
                  </a:lnTo>
                  <a:lnTo>
                    <a:pt x="92671" y="344805"/>
                  </a:lnTo>
                  <a:lnTo>
                    <a:pt x="92621" y="344170"/>
                  </a:lnTo>
                  <a:lnTo>
                    <a:pt x="92583" y="343789"/>
                  </a:lnTo>
                  <a:lnTo>
                    <a:pt x="92240" y="344170"/>
                  </a:lnTo>
                  <a:lnTo>
                    <a:pt x="92227" y="343408"/>
                  </a:lnTo>
                  <a:lnTo>
                    <a:pt x="84886" y="343408"/>
                  </a:lnTo>
                  <a:lnTo>
                    <a:pt x="84937" y="343789"/>
                  </a:lnTo>
                  <a:lnTo>
                    <a:pt x="85051" y="344805"/>
                  </a:lnTo>
                  <a:lnTo>
                    <a:pt x="84620" y="343789"/>
                  </a:lnTo>
                  <a:lnTo>
                    <a:pt x="84556" y="343662"/>
                  </a:lnTo>
                  <a:lnTo>
                    <a:pt x="84607" y="344170"/>
                  </a:lnTo>
                  <a:lnTo>
                    <a:pt x="84721" y="344551"/>
                  </a:lnTo>
                  <a:lnTo>
                    <a:pt x="84810" y="344805"/>
                  </a:lnTo>
                  <a:lnTo>
                    <a:pt x="84886" y="345059"/>
                  </a:lnTo>
                  <a:lnTo>
                    <a:pt x="84963" y="345313"/>
                  </a:lnTo>
                  <a:lnTo>
                    <a:pt x="84670" y="345821"/>
                  </a:lnTo>
                  <a:lnTo>
                    <a:pt x="84531" y="345821"/>
                  </a:lnTo>
                  <a:lnTo>
                    <a:pt x="84594" y="345948"/>
                  </a:lnTo>
                  <a:lnTo>
                    <a:pt x="84658" y="346075"/>
                  </a:lnTo>
                  <a:lnTo>
                    <a:pt x="84937" y="346583"/>
                  </a:lnTo>
                  <a:lnTo>
                    <a:pt x="85001" y="346710"/>
                  </a:lnTo>
                  <a:lnTo>
                    <a:pt x="85102" y="347345"/>
                  </a:lnTo>
                  <a:lnTo>
                    <a:pt x="85204" y="347980"/>
                  </a:lnTo>
                  <a:lnTo>
                    <a:pt x="85318" y="348742"/>
                  </a:lnTo>
                  <a:lnTo>
                    <a:pt x="85344" y="349161"/>
                  </a:lnTo>
                  <a:lnTo>
                    <a:pt x="85255" y="348869"/>
                  </a:lnTo>
                  <a:lnTo>
                    <a:pt x="85217" y="348742"/>
                  </a:lnTo>
                  <a:lnTo>
                    <a:pt x="85128" y="348488"/>
                  </a:lnTo>
                  <a:lnTo>
                    <a:pt x="85039" y="348234"/>
                  </a:lnTo>
                  <a:lnTo>
                    <a:pt x="84950" y="347980"/>
                  </a:lnTo>
                  <a:lnTo>
                    <a:pt x="84721" y="347345"/>
                  </a:lnTo>
                  <a:lnTo>
                    <a:pt x="84683" y="347980"/>
                  </a:lnTo>
                  <a:lnTo>
                    <a:pt x="84683" y="347726"/>
                  </a:lnTo>
                  <a:lnTo>
                    <a:pt x="84442" y="347345"/>
                  </a:lnTo>
                  <a:lnTo>
                    <a:pt x="84213" y="346710"/>
                  </a:lnTo>
                  <a:lnTo>
                    <a:pt x="84162" y="346583"/>
                  </a:lnTo>
                  <a:lnTo>
                    <a:pt x="84074" y="346329"/>
                  </a:lnTo>
                  <a:lnTo>
                    <a:pt x="83972" y="346075"/>
                  </a:lnTo>
                  <a:lnTo>
                    <a:pt x="83883" y="345821"/>
                  </a:lnTo>
                  <a:lnTo>
                    <a:pt x="83781" y="345567"/>
                  </a:lnTo>
                  <a:lnTo>
                    <a:pt x="83769" y="345059"/>
                  </a:lnTo>
                  <a:lnTo>
                    <a:pt x="83832" y="344805"/>
                  </a:lnTo>
                  <a:lnTo>
                    <a:pt x="83908" y="344551"/>
                  </a:lnTo>
                  <a:lnTo>
                    <a:pt x="84010" y="344170"/>
                  </a:lnTo>
                  <a:lnTo>
                    <a:pt x="84124" y="343789"/>
                  </a:lnTo>
                  <a:lnTo>
                    <a:pt x="84226" y="343408"/>
                  </a:lnTo>
                  <a:lnTo>
                    <a:pt x="82905" y="343408"/>
                  </a:lnTo>
                  <a:lnTo>
                    <a:pt x="82956" y="343662"/>
                  </a:lnTo>
                  <a:lnTo>
                    <a:pt x="83058" y="344170"/>
                  </a:lnTo>
                  <a:lnTo>
                    <a:pt x="82461" y="343408"/>
                  </a:lnTo>
                  <a:lnTo>
                    <a:pt x="79197" y="343408"/>
                  </a:lnTo>
                  <a:lnTo>
                    <a:pt x="79260" y="345059"/>
                  </a:lnTo>
                  <a:lnTo>
                    <a:pt x="79159" y="344805"/>
                  </a:lnTo>
                  <a:lnTo>
                    <a:pt x="79070" y="344551"/>
                  </a:lnTo>
                  <a:lnTo>
                    <a:pt x="78778" y="343789"/>
                  </a:lnTo>
                  <a:lnTo>
                    <a:pt x="78740" y="343662"/>
                  </a:lnTo>
                  <a:lnTo>
                    <a:pt x="78435" y="343662"/>
                  </a:lnTo>
                  <a:lnTo>
                    <a:pt x="78232" y="343408"/>
                  </a:lnTo>
                  <a:lnTo>
                    <a:pt x="77952" y="343408"/>
                  </a:lnTo>
                  <a:lnTo>
                    <a:pt x="77952" y="344551"/>
                  </a:lnTo>
                  <a:lnTo>
                    <a:pt x="77901" y="344424"/>
                  </a:lnTo>
                  <a:lnTo>
                    <a:pt x="77952" y="344551"/>
                  </a:lnTo>
                  <a:lnTo>
                    <a:pt x="77952" y="343408"/>
                  </a:lnTo>
                  <a:lnTo>
                    <a:pt x="77812" y="344055"/>
                  </a:lnTo>
                  <a:lnTo>
                    <a:pt x="77635" y="343789"/>
                  </a:lnTo>
                  <a:lnTo>
                    <a:pt x="77584" y="343662"/>
                  </a:lnTo>
                  <a:lnTo>
                    <a:pt x="77482" y="343408"/>
                  </a:lnTo>
                  <a:lnTo>
                    <a:pt x="76644" y="343408"/>
                  </a:lnTo>
                  <a:lnTo>
                    <a:pt x="76695" y="344551"/>
                  </a:lnTo>
                  <a:lnTo>
                    <a:pt x="76415" y="343789"/>
                  </a:lnTo>
                  <a:lnTo>
                    <a:pt x="76377" y="343662"/>
                  </a:lnTo>
                  <a:lnTo>
                    <a:pt x="76288" y="343408"/>
                  </a:lnTo>
                  <a:lnTo>
                    <a:pt x="76644" y="343408"/>
                  </a:lnTo>
                  <a:lnTo>
                    <a:pt x="76644" y="343154"/>
                  </a:lnTo>
                  <a:lnTo>
                    <a:pt x="76187" y="343154"/>
                  </a:lnTo>
                  <a:lnTo>
                    <a:pt x="75907" y="342646"/>
                  </a:lnTo>
                  <a:lnTo>
                    <a:pt x="76009" y="343408"/>
                  </a:lnTo>
                  <a:lnTo>
                    <a:pt x="76111" y="343789"/>
                  </a:lnTo>
                  <a:lnTo>
                    <a:pt x="76263" y="344170"/>
                  </a:lnTo>
                  <a:lnTo>
                    <a:pt x="76276" y="344805"/>
                  </a:lnTo>
                  <a:lnTo>
                    <a:pt x="75996" y="344170"/>
                  </a:lnTo>
                  <a:lnTo>
                    <a:pt x="76009" y="345567"/>
                  </a:lnTo>
                  <a:lnTo>
                    <a:pt x="75577" y="345313"/>
                  </a:lnTo>
                  <a:lnTo>
                    <a:pt x="75501" y="345059"/>
                  </a:lnTo>
                  <a:lnTo>
                    <a:pt x="75425" y="344805"/>
                  </a:lnTo>
                  <a:lnTo>
                    <a:pt x="75260" y="344551"/>
                  </a:lnTo>
                  <a:lnTo>
                    <a:pt x="75234" y="344170"/>
                  </a:lnTo>
                  <a:lnTo>
                    <a:pt x="75120" y="343789"/>
                  </a:lnTo>
                  <a:lnTo>
                    <a:pt x="75031" y="344170"/>
                  </a:lnTo>
                  <a:lnTo>
                    <a:pt x="74803" y="343789"/>
                  </a:lnTo>
                  <a:lnTo>
                    <a:pt x="74726" y="343662"/>
                  </a:lnTo>
                  <a:lnTo>
                    <a:pt x="74015" y="343789"/>
                  </a:lnTo>
                  <a:lnTo>
                    <a:pt x="73914" y="344170"/>
                  </a:lnTo>
                  <a:lnTo>
                    <a:pt x="73812" y="344551"/>
                  </a:lnTo>
                  <a:lnTo>
                    <a:pt x="73736" y="344805"/>
                  </a:lnTo>
                  <a:lnTo>
                    <a:pt x="73901" y="344805"/>
                  </a:lnTo>
                  <a:lnTo>
                    <a:pt x="74142" y="345059"/>
                  </a:lnTo>
                  <a:lnTo>
                    <a:pt x="74206" y="345313"/>
                  </a:lnTo>
                  <a:lnTo>
                    <a:pt x="74269" y="345567"/>
                  </a:lnTo>
                  <a:lnTo>
                    <a:pt x="74345" y="345821"/>
                  </a:lnTo>
                  <a:lnTo>
                    <a:pt x="74422" y="346075"/>
                  </a:lnTo>
                  <a:lnTo>
                    <a:pt x="74498" y="346329"/>
                  </a:lnTo>
                  <a:lnTo>
                    <a:pt x="74625" y="346710"/>
                  </a:lnTo>
                  <a:lnTo>
                    <a:pt x="74739" y="347091"/>
                  </a:lnTo>
                  <a:lnTo>
                    <a:pt x="74803" y="347345"/>
                  </a:lnTo>
                  <a:lnTo>
                    <a:pt x="74904" y="347726"/>
                  </a:lnTo>
                  <a:lnTo>
                    <a:pt x="74980" y="347980"/>
                  </a:lnTo>
                  <a:lnTo>
                    <a:pt x="75044" y="348234"/>
                  </a:lnTo>
                  <a:lnTo>
                    <a:pt x="75107" y="348488"/>
                  </a:lnTo>
                  <a:lnTo>
                    <a:pt x="75209" y="348869"/>
                  </a:lnTo>
                  <a:lnTo>
                    <a:pt x="75158" y="348742"/>
                  </a:lnTo>
                  <a:lnTo>
                    <a:pt x="75082" y="348488"/>
                  </a:lnTo>
                  <a:lnTo>
                    <a:pt x="75006" y="348234"/>
                  </a:lnTo>
                  <a:lnTo>
                    <a:pt x="74930" y="347980"/>
                  </a:lnTo>
                  <a:lnTo>
                    <a:pt x="74841" y="347726"/>
                  </a:lnTo>
                  <a:lnTo>
                    <a:pt x="74726" y="347345"/>
                  </a:lnTo>
                  <a:lnTo>
                    <a:pt x="74714" y="347980"/>
                  </a:lnTo>
                  <a:lnTo>
                    <a:pt x="74650" y="347726"/>
                  </a:lnTo>
                  <a:lnTo>
                    <a:pt x="74510" y="347345"/>
                  </a:lnTo>
                  <a:lnTo>
                    <a:pt x="74434" y="347091"/>
                  </a:lnTo>
                  <a:lnTo>
                    <a:pt x="74206" y="346710"/>
                  </a:lnTo>
                  <a:lnTo>
                    <a:pt x="74129" y="346583"/>
                  </a:lnTo>
                  <a:lnTo>
                    <a:pt x="74015" y="345821"/>
                  </a:lnTo>
                  <a:lnTo>
                    <a:pt x="72580" y="343154"/>
                  </a:lnTo>
                  <a:lnTo>
                    <a:pt x="72504" y="344170"/>
                  </a:lnTo>
                  <a:lnTo>
                    <a:pt x="72390" y="345694"/>
                  </a:lnTo>
                  <a:lnTo>
                    <a:pt x="71462" y="345313"/>
                  </a:lnTo>
                  <a:lnTo>
                    <a:pt x="71577" y="346075"/>
                  </a:lnTo>
                  <a:lnTo>
                    <a:pt x="71678" y="346583"/>
                  </a:lnTo>
                  <a:lnTo>
                    <a:pt x="70586" y="344805"/>
                  </a:lnTo>
                  <a:lnTo>
                    <a:pt x="70650" y="347091"/>
                  </a:lnTo>
                  <a:lnTo>
                    <a:pt x="69824" y="346329"/>
                  </a:lnTo>
                  <a:lnTo>
                    <a:pt x="70167" y="347091"/>
                  </a:lnTo>
                  <a:lnTo>
                    <a:pt x="70256" y="347345"/>
                  </a:lnTo>
                  <a:lnTo>
                    <a:pt x="70358" y="347726"/>
                  </a:lnTo>
                  <a:lnTo>
                    <a:pt x="70421" y="347980"/>
                  </a:lnTo>
                  <a:lnTo>
                    <a:pt x="70485" y="348234"/>
                  </a:lnTo>
                  <a:lnTo>
                    <a:pt x="70548" y="348488"/>
                  </a:lnTo>
                  <a:lnTo>
                    <a:pt x="70650" y="348869"/>
                  </a:lnTo>
                  <a:lnTo>
                    <a:pt x="70751" y="349250"/>
                  </a:lnTo>
                  <a:lnTo>
                    <a:pt x="70815" y="349504"/>
                  </a:lnTo>
                  <a:lnTo>
                    <a:pt x="70878" y="349758"/>
                  </a:lnTo>
                  <a:lnTo>
                    <a:pt x="70408" y="350012"/>
                  </a:lnTo>
                  <a:lnTo>
                    <a:pt x="70485" y="350266"/>
                  </a:lnTo>
                  <a:lnTo>
                    <a:pt x="70662" y="350266"/>
                  </a:lnTo>
                  <a:lnTo>
                    <a:pt x="70624" y="350012"/>
                  </a:lnTo>
                  <a:lnTo>
                    <a:pt x="84569" y="350012"/>
                  </a:lnTo>
                  <a:lnTo>
                    <a:pt x="85255" y="349504"/>
                  </a:lnTo>
                  <a:lnTo>
                    <a:pt x="85420" y="350012"/>
                  </a:lnTo>
                  <a:lnTo>
                    <a:pt x="104762" y="350012"/>
                  </a:lnTo>
                  <a:lnTo>
                    <a:pt x="104851" y="347726"/>
                  </a:lnTo>
                  <a:lnTo>
                    <a:pt x="104965" y="347980"/>
                  </a:lnTo>
                  <a:lnTo>
                    <a:pt x="105054" y="348234"/>
                  </a:lnTo>
                  <a:lnTo>
                    <a:pt x="105092" y="348005"/>
                  </a:lnTo>
                  <a:lnTo>
                    <a:pt x="105067" y="350012"/>
                  </a:lnTo>
                  <a:lnTo>
                    <a:pt x="105587" y="350012"/>
                  </a:lnTo>
                  <a:lnTo>
                    <a:pt x="105638" y="349504"/>
                  </a:lnTo>
                  <a:lnTo>
                    <a:pt x="105702" y="350012"/>
                  </a:lnTo>
                  <a:lnTo>
                    <a:pt x="106514" y="350012"/>
                  </a:lnTo>
                  <a:lnTo>
                    <a:pt x="106540" y="349758"/>
                  </a:lnTo>
                  <a:lnTo>
                    <a:pt x="106540" y="350012"/>
                  </a:lnTo>
                  <a:lnTo>
                    <a:pt x="107010" y="350012"/>
                  </a:lnTo>
                  <a:lnTo>
                    <a:pt x="107035" y="349758"/>
                  </a:lnTo>
                  <a:lnTo>
                    <a:pt x="107061" y="349504"/>
                  </a:lnTo>
                  <a:lnTo>
                    <a:pt x="107086" y="349250"/>
                  </a:lnTo>
                  <a:lnTo>
                    <a:pt x="107353" y="349250"/>
                  </a:lnTo>
                  <a:lnTo>
                    <a:pt x="107327" y="348234"/>
                  </a:lnTo>
                  <a:lnTo>
                    <a:pt x="107162" y="348234"/>
                  </a:lnTo>
                  <a:lnTo>
                    <a:pt x="107315" y="347345"/>
                  </a:lnTo>
                  <a:lnTo>
                    <a:pt x="107175" y="347726"/>
                  </a:lnTo>
                  <a:lnTo>
                    <a:pt x="107073" y="346583"/>
                  </a:lnTo>
                  <a:lnTo>
                    <a:pt x="107581" y="346583"/>
                  </a:lnTo>
                  <a:lnTo>
                    <a:pt x="107556" y="346329"/>
                  </a:lnTo>
                  <a:lnTo>
                    <a:pt x="107226" y="346329"/>
                  </a:lnTo>
                  <a:lnTo>
                    <a:pt x="107073" y="346456"/>
                  </a:lnTo>
                  <a:lnTo>
                    <a:pt x="107073" y="346329"/>
                  </a:lnTo>
                  <a:lnTo>
                    <a:pt x="107226" y="346329"/>
                  </a:lnTo>
                  <a:lnTo>
                    <a:pt x="107543" y="346075"/>
                  </a:lnTo>
                  <a:lnTo>
                    <a:pt x="107670" y="346075"/>
                  </a:lnTo>
                  <a:lnTo>
                    <a:pt x="107873" y="346075"/>
                  </a:lnTo>
                  <a:lnTo>
                    <a:pt x="107962" y="345821"/>
                  </a:lnTo>
                  <a:close/>
                </a:path>
                <a:path w="396875" h="392430">
                  <a:moveTo>
                    <a:pt x="108229" y="347345"/>
                  </a:moveTo>
                  <a:lnTo>
                    <a:pt x="108064" y="347637"/>
                  </a:lnTo>
                  <a:lnTo>
                    <a:pt x="107911" y="347345"/>
                  </a:lnTo>
                  <a:lnTo>
                    <a:pt x="107911" y="346583"/>
                  </a:lnTo>
                  <a:lnTo>
                    <a:pt x="107696" y="346583"/>
                  </a:lnTo>
                  <a:lnTo>
                    <a:pt x="107670" y="348869"/>
                  </a:lnTo>
                  <a:lnTo>
                    <a:pt x="107480" y="349250"/>
                  </a:lnTo>
                  <a:lnTo>
                    <a:pt x="107378" y="350012"/>
                  </a:lnTo>
                  <a:lnTo>
                    <a:pt x="107607" y="350012"/>
                  </a:lnTo>
                  <a:lnTo>
                    <a:pt x="107721" y="349504"/>
                  </a:lnTo>
                  <a:lnTo>
                    <a:pt x="107772" y="349250"/>
                  </a:lnTo>
                  <a:lnTo>
                    <a:pt x="107886" y="348742"/>
                  </a:lnTo>
                  <a:lnTo>
                    <a:pt x="108000" y="348234"/>
                  </a:lnTo>
                  <a:lnTo>
                    <a:pt x="108064" y="347941"/>
                  </a:lnTo>
                  <a:lnTo>
                    <a:pt x="108178" y="347726"/>
                  </a:lnTo>
                  <a:lnTo>
                    <a:pt x="108229" y="347345"/>
                  </a:lnTo>
                  <a:close/>
                </a:path>
                <a:path w="396875" h="392430">
                  <a:moveTo>
                    <a:pt x="108546" y="350507"/>
                  </a:moveTo>
                  <a:lnTo>
                    <a:pt x="108445" y="349402"/>
                  </a:lnTo>
                  <a:lnTo>
                    <a:pt x="108445" y="348386"/>
                  </a:lnTo>
                  <a:lnTo>
                    <a:pt x="108191" y="349821"/>
                  </a:lnTo>
                  <a:lnTo>
                    <a:pt x="108445" y="350393"/>
                  </a:lnTo>
                  <a:lnTo>
                    <a:pt x="108496" y="351459"/>
                  </a:lnTo>
                  <a:lnTo>
                    <a:pt x="108546" y="350507"/>
                  </a:lnTo>
                  <a:close/>
                </a:path>
                <a:path w="396875" h="392430">
                  <a:moveTo>
                    <a:pt x="222034" y="45605"/>
                  </a:moveTo>
                  <a:lnTo>
                    <a:pt x="221462" y="45720"/>
                  </a:lnTo>
                  <a:lnTo>
                    <a:pt x="221653" y="45720"/>
                  </a:lnTo>
                  <a:lnTo>
                    <a:pt x="222034" y="45605"/>
                  </a:lnTo>
                  <a:close/>
                </a:path>
                <a:path w="396875" h="392430">
                  <a:moveTo>
                    <a:pt x="225475" y="18923"/>
                  </a:moveTo>
                  <a:lnTo>
                    <a:pt x="224345" y="19354"/>
                  </a:lnTo>
                  <a:lnTo>
                    <a:pt x="224599" y="18923"/>
                  </a:lnTo>
                  <a:lnTo>
                    <a:pt x="223786" y="19558"/>
                  </a:lnTo>
                  <a:lnTo>
                    <a:pt x="224231" y="19558"/>
                  </a:lnTo>
                  <a:lnTo>
                    <a:pt x="225475" y="18923"/>
                  </a:lnTo>
                  <a:close/>
                </a:path>
                <a:path w="396875" h="392430">
                  <a:moveTo>
                    <a:pt x="226326" y="68072"/>
                  </a:moveTo>
                  <a:lnTo>
                    <a:pt x="226110" y="68072"/>
                  </a:lnTo>
                  <a:lnTo>
                    <a:pt x="226250" y="68211"/>
                  </a:lnTo>
                  <a:lnTo>
                    <a:pt x="226326" y="68072"/>
                  </a:lnTo>
                  <a:close/>
                </a:path>
                <a:path w="396875" h="392430">
                  <a:moveTo>
                    <a:pt x="227888" y="27051"/>
                  </a:moveTo>
                  <a:lnTo>
                    <a:pt x="225882" y="27965"/>
                  </a:lnTo>
                  <a:lnTo>
                    <a:pt x="226364" y="27965"/>
                  </a:lnTo>
                  <a:lnTo>
                    <a:pt x="226834" y="27686"/>
                  </a:lnTo>
                  <a:lnTo>
                    <a:pt x="227228" y="27686"/>
                  </a:lnTo>
                  <a:lnTo>
                    <a:pt x="227888" y="27051"/>
                  </a:lnTo>
                  <a:close/>
                </a:path>
                <a:path w="396875" h="392430">
                  <a:moveTo>
                    <a:pt x="229374" y="30264"/>
                  </a:moveTo>
                  <a:lnTo>
                    <a:pt x="227533" y="30886"/>
                  </a:lnTo>
                  <a:lnTo>
                    <a:pt x="229374" y="30264"/>
                  </a:lnTo>
                  <a:close/>
                </a:path>
                <a:path w="396875" h="392430">
                  <a:moveTo>
                    <a:pt x="232943" y="35941"/>
                  </a:moveTo>
                  <a:lnTo>
                    <a:pt x="232537" y="35941"/>
                  </a:lnTo>
                  <a:lnTo>
                    <a:pt x="231787" y="36576"/>
                  </a:lnTo>
                  <a:lnTo>
                    <a:pt x="232943" y="35941"/>
                  </a:lnTo>
                  <a:close/>
                </a:path>
                <a:path w="396875" h="392430">
                  <a:moveTo>
                    <a:pt x="234480" y="97409"/>
                  </a:moveTo>
                  <a:lnTo>
                    <a:pt x="233819" y="96774"/>
                  </a:lnTo>
                  <a:lnTo>
                    <a:pt x="233108" y="96774"/>
                  </a:lnTo>
                  <a:lnTo>
                    <a:pt x="234480" y="97409"/>
                  </a:lnTo>
                  <a:close/>
                </a:path>
                <a:path w="396875" h="392430">
                  <a:moveTo>
                    <a:pt x="234670" y="97993"/>
                  </a:moveTo>
                  <a:lnTo>
                    <a:pt x="233324" y="97434"/>
                  </a:lnTo>
                  <a:lnTo>
                    <a:pt x="232714" y="97561"/>
                  </a:lnTo>
                  <a:lnTo>
                    <a:pt x="231660" y="97370"/>
                  </a:lnTo>
                  <a:lnTo>
                    <a:pt x="232575" y="97624"/>
                  </a:lnTo>
                  <a:lnTo>
                    <a:pt x="233680" y="97764"/>
                  </a:lnTo>
                  <a:lnTo>
                    <a:pt x="234670" y="97993"/>
                  </a:lnTo>
                  <a:close/>
                </a:path>
                <a:path w="396875" h="392430">
                  <a:moveTo>
                    <a:pt x="236131" y="98171"/>
                  </a:moveTo>
                  <a:lnTo>
                    <a:pt x="235305" y="97790"/>
                  </a:lnTo>
                  <a:lnTo>
                    <a:pt x="235013" y="97790"/>
                  </a:lnTo>
                  <a:lnTo>
                    <a:pt x="236131" y="98171"/>
                  </a:lnTo>
                  <a:close/>
                </a:path>
                <a:path w="396875" h="392430">
                  <a:moveTo>
                    <a:pt x="237998" y="97790"/>
                  </a:moveTo>
                  <a:lnTo>
                    <a:pt x="237705" y="97751"/>
                  </a:lnTo>
                  <a:lnTo>
                    <a:pt x="237502" y="97409"/>
                  </a:lnTo>
                  <a:lnTo>
                    <a:pt x="236982" y="97409"/>
                  </a:lnTo>
                  <a:lnTo>
                    <a:pt x="237121" y="97675"/>
                  </a:lnTo>
                  <a:lnTo>
                    <a:pt x="235356" y="97409"/>
                  </a:lnTo>
                  <a:lnTo>
                    <a:pt x="234480" y="97409"/>
                  </a:lnTo>
                  <a:lnTo>
                    <a:pt x="235305" y="97790"/>
                  </a:lnTo>
                  <a:lnTo>
                    <a:pt x="235940" y="97790"/>
                  </a:lnTo>
                  <a:lnTo>
                    <a:pt x="237286" y="98171"/>
                  </a:lnTo>
                  <a:lnTo>
                    <a:pt x="236702" y="97790"/>
                  </a:lnTo>
                  <a:lnTo>
                    <a:pt x="236969" y="97790"/>
                  </a:lnTo>
                  <a:lnTo>
                    <a:pt x="237883" y="98056"/>
                  </a:lnTo>
                  <a:lnTo>
                    <a:pt x="237731" y="97790"/>
                  </a:lnTo>
                  <a:lnTo>
                    <a:pt x="237998" y="97790"/>
                  </a:lnTo>
                  <a:close/>
                </a:path>
                <a:path w="396875" h="392430">
                  <a:moveTo>
                    <a:pt x="240563" y="49631"/>
                  </a:moveTo>
                  <a:lnTo>
                    <a:pt x="240068" y="49555"/>
                  </a:lnTo>
                  <a:lnTo>
                    <a:pt x="239636" y="49822"/>
                  </a:lnTo>
                  <a:lnTo>
                    <a:pt x="240563" y="49631"/>
                  </a:lnTo>
                  <a:close/>
                </a:path>
                <a:path w="396875" h="392430">
                  <a:moveTo>
                    <a:pt x="240804" y="53213"/>
                  </a:moveTo>
                  <a:lnTo>
                    <a:pt x="240195" y="53213"/>
                  </a:lnTo>
                  <a:lnTo>
                    <a:pt x="239344" y="53467"/>
                  </a:lnTo>
                  <a:lnTo>
                    <a:pt x="240804" y="53213"/>
                  </a:lnTo>
                  <a:close/>
                </a:path>
                <a:path w="396875" h="392430">
                  <a:moveTo>
                    <a:pt x="241058" y="53213"/>
                  </a:moveTo>
                  <a:lnTo>
                    <a:pt x="239445" y="53759"/>
                  </a:lnTo>
                  <a:lnTo>
                    <a:pt x="240626" y="53594"/>
                  </a:lnTo>
                  <a:lnTo>
                    <a:pt x="241058" y="53213"/>
                  </a:lnTo>
                  <a:close/>
                </a:path>
                <a:path w="396875" h="392430">
                  <a:moveTo>
                    <a:pt x="245364" y="92417"/>
                  </a:moveTo>
                  <a:lnTo>
                    <a:pt x="244487" y="92214"/>
                  </a:lnTo>
                  <a:lnTo>
                    <a:pt x="244233" y="92100"/>
                  </a:lnTo>
                  <a:lnTo>
                    <a:pt x="243484" y="92113"/>
                  </a:lnTo>
                  <a:lnTo>
                    <a:pt x="243801" y="92163"/>
                  </a:lnTo>
                  <a:lnTo>
                    <a:pt x="244246" y="92265"/>
                  </a:lnTo>
                  <a:lnTo>
                    <a:pt x="244754" y="92316"/>
                  </a:lnTo>
                  <a:lnTo>
                    <a:pt x="245364" y="92417"/>
                  </a:lnTo>
                  <a:close/>
                </a:path>
                <a:path w="396875" h="392430">
                  <a:moveTo>
                    <a:pt x="246341" y="91147"/>
                  </a:moveTo>
                  <a:lnTo>
                    <a:pt x="246253" y="90881"/>
                  </a:lnTo>
                  <a:lnTo>
                    <a:pt x="245529" y="90360"/>
                  </a:lnTo>
                  <a:lnTo>
                    <a:pt x="244589" y="90233"/>
                  </a:lnTo>
                  <a:lnTo>
                    <a:pt x="246341" y="91147"/>
                  </a:lnTo>
                  <a:close/>
                </a:path>
                <a:path w="396875" h="392430">
                  <a:moveTo>
                    <a:pt x="247027" y="88874"/>
                  </a:moveTo>
                  <a:lnTo>
                    <a:pt x="246938" y="88646"/>
                  </a:lnTo>
                  <a:lnTo>
                    <a:pt x="245808" y="88646"/>
                  </a:lnTo>
                  <a:lnTo>
                    <a:pt x="247027" y="88874"/>
                  </a:lnTo>
                  <a:close/>
                </a:path>
                <a:path w="396875" h="392430">
                  <a:moveTo>
                    <a:pt x="247230" y="89281"/>
                  </a:moveTo>
                  <a:lnTo>
                    <a:pt x="247218" y="88900"/>
                  </a:lnTo>
                  <a:lnTo>
                    <a:pt x="247053" y="88900"/>
                  </a:lnTo>
                  <a:lnTo>
                    <a:pt x="247230" y="89281"/>
                  </a:lnTo>
                  <a:close/>
                </a:path>
                <a:path w="396875" h="392430">
                  <a:moveTo>
                    <a:pt x="247294" y="89916"/>
                  </a:moveTo>
                  <a:lnTo>
                    <a:pt x="247269" y="89649"/>
                  </a:lnTo>
                  <a:lnTo>
                    <a:pt x="246507" y="89649"/>
                  </a:lnTo>
                  <a:lnTo>
                    <a:pt x="247091" y="89916"/>
                  </a:lnTo>
                  <a:lnTo>
                    <a:pt x="247294" y="89916"/>
                  </a:lnTo>
                  <a:close/>
                </a:path>
                <a:path w="396875" h="392430">
                  <a:moveTo>
                    <a:pt x="247586" y="76581"/>
                  </a:moveTo>
                  <a:lnTo>
                    <a:pt x="245795" y="76581"/>
                  </a:lnTo>
                  <a:lnTo>
                    <a:pt x="246697" y="76962"/>
                  </a:lnTo>
                  <a:lnTo>
                    <a:pt x="247586" y="76581"/>
                  </a:lnTo>
                  <a:close/>
                </a:path>
                <a:path w="396875" h="392430">
                  <a:moveTo>
                    <a:pt x="248196" y="90424"/>
                  </a:moveTo>
                  <a:lnTo>
                    <a:pt x="247091" y="89916"/>
                  </a:lnTo>
                  <a:lnTo>
                    <a:pt x="246418" y="89916"/>
                  </a:lnTo>
                  <a:lnTo>
                    <a:pt x="248196" y="90424"/>
                  </a:lnTo>
                  <a:close/>
                </a:path>
                <a:path w="396875" h="392430">
                  <a:moveTo>
                    <a:pt x="248450" y="89789"/>
                  </a:moveTo>
                  <a:lnTo>
                    <a:pt x="248259" y="89281"/>
                  </a:lnTo>
                  <a:lnTo>
                    <a:pt x="247243" y="89281"/>
                  </a:lnTo>
                  <a:lnTo>
                    <a:pt x="247269" y="89649"/>
                  </a:lnTo>
                  <a:lnTo>
                    <a:pt x="248450" y="89789"/>
                  </a:lnTo>
                  <a:close/>
                </a:path>
                <a:path w="396875" h="392430">
                  <a:moveTo>
                    <a:pt x="248500" y="92075"/>
                  </a:moveTo>
                  <a:lnTo>
                    <a:pt x="245643" y="91440"/>
                  </a:lnTo>
                  <a:lnTo>
                    <a:pt x="244030" y="92075"/>
                  </a:lnTo>
                  <a:lnTo>
                    <a:pt x="244513" y="92075"/>
                  </a:lnTo>
                  <a:lnTo>
                    <a:pt x="246164" y="92456"/>
                  </a:lnTo>
                  <a:lnTo>
                    <a:pt x="245694" y="92075"/>
                  </a:lnTo>
                  <a:lnTo>
                    <a:pt x="247637" y="92202"/>
                  </a:lnTo>
                  <a:lnTo>
                    <a:pt x="247180" y="92075"/>
                  </a:lnTo>
                  <a:lnTo>
                    <a:pt x="248500" y="92075"/>
                  </a:lnTo>
                  <a:close/>
                </a:path>
                <a:path w="396875" h="392430">
                  <a:moveTo>
                    <a:pt x="249301" y="82245"/>
                  </a:moveTo>
                  <a:lnTo>
                    <a:pt x="248513" y="82029"/>
                  </a:lnTo>
                  <a:lnTo>
                    <a:pt x="248081" y="82130"/>
                  </a:lnTo>
                  <a:lnTo>
                    <a:pt x="248348" y="82207"/>
                  </a:lnTo>
                  <a:lnTo>
                    <a:pt x="248183" y="82232"/>
                  </a:lnTo>
                  <a:lnTo>
                    <a:pt x="249301" y="82245"/>
                  </a:lnTo>
                  <a:close/>
                </a:path>
                <a:path w="396875" h="392430">
                  <a:moveTo>
                    <a:pt x="249872" y="88633"/>
                  </a:moveTo>
                  <a:lnTo>
                    <a:pt x="249440" y="88557"/>
                  </a:lnTo>
                  <a:lnTo>
                    <a:pt x="248627" y="88658"/>
                  </a:lnTo>
                  <a:lnTo>
                    <a:pt x="249085" y="88747"/>
                  </a:lnTo>
                  <a:lnTo>
                    <a:pt x="249339" y="88836"/>
                  </a:lnTo>
                  <a:lnTo>
                    <a:pt x="249834" y="88861"/>
                  </a:lnTo>
                  <a:lnTo>
                    <a:pt x="249872" y="88633"/>
                  </a:lnTo>
                  <a:close/>
                </a:path>
                <a:path w="396875" h="392430">
                  <a:moveTo>
                    <a:pt x="250405" y="86106"/>
                  </a:moveTo>
                  <a:lnTo>
                    <a:pt x="248970" y="85864"/>
                  </a:lnTo>
                  <a:lnTo>
                    <a:pt x="249504" y="86106"/>
                  </a:lnTo>
                  <a:lnTo>
                    <a:pt x="250405" y="86106"/>
                  </a:lnTo>
                  <a:close/>
                </a:path>
                <a:path w="396875" h="392430">
                  <a:moveTo>
                    <a:pt x="250926" y="84391"/>
                  </a:moveTo>
                  <a:lnTo>
                    <a:pt x="249021" y="83947"/>
                  </a:lnTo>
                  <a:lnTo>
                    <a:pt x="249758" y="83858"/>
                  </a:lnTo>
                  <a:lnTo>
                    <a:pt x="248704" y="83934"/>
                  </a:lnTo>
                  <a:lnTo>
                    <a:pt x="249478" y="84175"/>
                  </a:lnTo>
                  <a:lnTo>
                    <a:pt x="250926" y="84391"/>
                  </a:lnTo>
                  <a:close/>
                </a:path>
                <a:path w="396875" h="392430">
                  <a:moveTo>
                    <a:pt x="254406" y="81534"/>
                  </a:moveTo>
                  <a:lnTo>
                    <a:pt x="250952" y="81292"/>
                  </a:lnTo>
                  <a:lnTo>
                    <a:pt x="250177" y="80899"/>
                  </a:lnTo>
                  <a:lnTo>
                    <a:pt x="249897" y="80899"/>
                  </a:lnTo>
                  <a:lnTo>
                    <a:pt x="248018" y="81076"/>
                  </a:lnTo>
                  <a:lnTo>
                    <a:pt x="247497" y="81026"/>
                  </a:lnTo>
                  <a:lnTo>
                    <a:pt x="247345" y="80899"/>
                  </a:lnTo>
                  <a:lnTo>
                    <a:pt x="248843" y="80899"/>
                  </a:lnTo>
                  <a:lnTo>
                    <a:pt x="249275" y="80391"/>
                  </a:lnTo>
                  <a:lnTo>
                    <a:pt x="250228" y="80391"/>
                  </a:lnTo>
                  <a:lnTo>
                    <a:pt x="248894" y="79895"/>
                  </a:lnTo>
                  <a:lnTo>
                    <a:pt x="246773" y="80391"/>
                  </a:lnTo>
                  <a:lnTo>
                    <a:pt x="246532" y="80391"/>
                  </a:lnTo>
                  <a:lnTo>
                    <a:pt x="246532" y="80962"/>
                  </a:lnTo>
                  <a:lnTo>
                    <a:pt x="245770" y="80899"/>
                  </a:lnTo>
                  <a:lnTo>
                    <a:pt x="246367" y="80899"/>
                  </a:lnTo>
                  <a:lnTo>
                    <a:pt x="246532" y="80962"/>
                  </a:lnTo>
                  <a:lnTo>
                    <a:pt x="246532" y="80391"/>
                  </a:lnTo>
                  <a:lnTo>
                    <a:pt x="246062" y="80391"/>
                  </a:lnTo>
                  <a:lnTo>
                    <a:pt x="246189" y="79756"/>
                  </a:lnTo>
                  <a:lnTo>
                    <a:pt x="248488" y="79756"/>
                  </a:lnTo>
                  <a:lnTo>
                    <a:pt x="246113" y="79375"/>
                  </a:lnTo>
                  <a:lnTo>
                    <a:pt x="246151" y="79121"/>
                  </a:lnTo>
                  <a:lnTo>
                    <a:pt x="248056" y="78740"/>
                  </a:lnTo>
                  <a:lnTo>
                    <a:pt x="251714" y="78740"/>
                  </a:lnTo>
                  <a:lnTo>
                    <a:pt x="245554" y="78359"/>
                  </a:lnTo>
                  <a:lnTo>
                    <a:pt x="246100" y="78359"/>
                  </a:lnTo>
                  <a:lnTo>
                    <a:pt x="247053" y="78359"/>
                  </a:lnTo>
                  <a:lnTo>
                    <a:pt x="248450" y="78359"/>
                  </a:lnTo>
                  <a:lnTo>
                    <a:pt x="249415" y="77851"/>
                  </a:lnTo>
                  <a:lnTo>
                    <a:pt x="246926" y="78232"/>
                  </a:lnTo>
                  <a:lnTo>
                    <a:pt x="246430" y="77724"/>
                  </a:lnTo>
                  <a:lnTo>
                    <a:pt x="244640" y="77724"/>
                  </a:lnTo>
                  <a:lnTo>
                    <a:pt x="244640" y="83693"/>
                  </a:lnTo>
                  <a:lnTo>
                    <a:pt x="241452" y="84074"/>
                  </a:lnTo>
                  <a:lnTo>
                    <a:pt x="239915" y="83566"/>
                  </a:lnTo>
                  <a:lnTo>
                    <a:pt x="240626" y="83566"/>
                  </a:lnTo>
                  <a:lnTo>
                    <a:pt x="242595" y="83934"/>
                  </a:lnTo>
                  <a:lnTo>
                    <a:pt x="242328" y="83566"/>
                  </a:lnTo>
                  <a:lnTo>
                    <a:pt x="244487" y="83566"/>
                  </a:lnTo>
                  <a:lnTo>
                    <a:pt x="244640" y="83693"/>
                  </a:lnTo>
                  <a:lnTo>
                    <a:pt x="244640" y="77724"/>
                  </a:lnTo>
                  <a:lnTo>
                    <a:pt x="245491" y="77216"/>
                  </a:lnTo>
                  <a:lnTo>
                    <a:pt x="247789" y="77724"/>
                  </a:lnTo>
                  <a:lnTo>
                    <a:pt x="249656" y="77724"/>
                  </a:lnTo>
                  <a:lnTo>
                    <a:pt x="250240" y="77724"/>
                  </a:lnTo>
                  <a:lnTo>
                    <a:pt x="250494" y="77724"/>
                  </a:lnTo>
                  <a:lnTo>
                    <a:pt x="247611" y="77343"/>
                  </a:lnTo>
                  <a:lnTo>
                    <a:pt x="250761" y="76962"/>
                  </a:lnTo>
                  <a:lnTo>
                    <a:pt x="248272" y="76962"/>
                  </a:lnTo>
                  <a:lnTo>
                    <a:pt x="247561" y="77330"/>
                  </a:lnTo>
                  <a:lnTo>
                    <a:pt x="247256" y="77216"/>
                  </a:lnTo>
                  <a:lnTo>
                    <a:pt x="246697" y="76962"/>
                  </a:lnTo>
                  <a:lnTo>
                    <a:pt x="245605" y="76962"/>
                  </a:lnTo>
                  <a:lnTo>
                    <a:pt x="245732" y="76708"/>
                  </a:lnTo>
                  <a:lnTo>
                    <a:pt x="245795" y="76581"/>
                  </a:lnTo>
                  <a:lnTo>
                    <a:pt x="244614" y="76581"/>
                  </a:lnTo>
                  <a:lnTo>
                    <a:pt x="245148" y="76327"/>
                  </a:lnTo>
                  <a:lnTo>
                    <a:pt x="246075" y="76327"/>
                  </a:lnTo>
                  <a:lnTo>
                    <a:pt x="246164" y="75933"/>
                  </a:lnTo>
                  <a:lnTo>
                    <a:pt x="245452" y="75933"/>
                  </a:lnTo>
                  <a:lnTo>
                    <a:pt x="245008" y="76327"/>
                  </a:lnTo>
                  <a:lnTo>
                    <a:pt x="242087" y="76327"/>
                  </a:lnTo>
                  <a:lnTo>
                    <a:pt x="244144" y="75933"/>
                  </a:lnTo>
                  <a:lnTo>
                    <a:pt x="238201" y="75933"/>
                  </a:lnTo>
                  <a:lnTo>
                    <a:pt x="237553" y="75933"/>
                  </a:lnTo>
                  <a:lnTo>
                    <a:pt x="236969" y="75933"/>
                  </a:lnTo>
                  <a:lnTo>
                    <a:pt x="237896" y="75057"/>
                  </a:lnTo>
                  <a:lnTo>
                    <a:pt x="238150" y="75819"/>
                  </a:lnTo>
                  <a:lnTo>
                    <a:pt x="242125" y="75057"/>
                  </a:lnTo>
                  <a:lnTo>
                    <a:pt x="243001" y="75057"/>
                  </a:lnTo>
                  <a:lnTo>
                    <a:pt x="244475" y="75895"/>
                  </a:lnTo>
                  <a:lnTo>
                    <a:pt x="247383" y="75057"/>
                  </a:lnTo>
                  <a:lnTo>
                    <a:pt x="246240" y="75057"/>
                  </a:lnTo>
                  <a:lnTo>
                    <a:pt x="247650" y="74549"/>
                  </a:lnTo>
                  <a:lnTo>
                    <a:pt x="243916" y="74549"/>
                  </a:lnTo>
                  <a:lnTo>
                    <a:pt x="243408" y="74549"/>
                  </a:lnTo>
                  <a:lnTo>
                    <a:pt x="244373" y="74041"/>
                  </a:lnTo>
                  <a:lnTo>
                    <a:pt x="245224" y="74041"/>
                  </a:lnTo>
                  <a:lnTo>
                    <a:pt x="245745" y="74041"/>
                  </a:lnTo>
                  <a:lnTo>
                    <a:pt x="246659" y="73710"/>
                  </a:lnTo>
                  <a:lnTo>
                    <a:pt x="245795" y="73787"/>
                  </a:lnTo>
                  <a:lnTo>
                    <a:pt x="246659" y="73406"/>
                  </a:lnTo>
                  <a:lnTo>
                    <a:pt x="247459" y="73406"/>
                  </a:lnTo>
                  <a:lnTo>
                    <a:pt x="247611" y="73406"/>
                  </a:lnTo>
                  <a:lnTo>
                    <a:pt x="247510" y="71120"/>
                  </a:lnTo>
                  <a:lnTo>
                    <a:pt x="247484" y="70993"/>
                  </a:lnTo>
                  <a:lnTo>
                    <a:pt x="244830" y="70739"/>
                  </a:lnTo>
                  <a:lnTo>
                    <a:pt x="242976" y="70739"/>
                  </a:lnTo>
                  <a:lnTo>
                    <a:pt x="245097" y="70231"/>
                  </a:lnTo>
                  <a:lnTo>
                    <a:pt x="245160" y="69977"/>
                  </a:lnTo>
                  <a:lnTo>
                    <a:pt x="245300" y="69875"/>
                  </a:lnTo>
                  <a:lnTo>
                    <a:pt x="245478" y="69977"/>
                  </a:lnTo>
                  <a:lnTo>
                    <a:pt x="249135" y="69977"/>
                  </a:lnTo>
                  <a:lnTo>
                    <a:pt x="245706" y="69596"/>
                  </a:lnTo>
                  <a:lnTo>
                    <a:pt x="246126" y="69303"/>
                  </a:lnTo>
                  <a:lnTo>
                    <a:pt x="246697" y="68961"/>
                  </a:lnTo>
                  <a:lnTo>
                    <a:pt x="245770" y="68961"/>
                  </a:lnTo>
                  <a:lnTo>
                    <a:pt x="246227" y="68834"/>
                  </a:lnTo>
                  <a:lnTo>
                    <a:pt x="247269" y="68453"/>
                  </a:lnTo>
                  <a:lnTo>
                    <a:pt x="244614" y="68110"/>
                  </a:lnTo>
                  <a:lnTo>
                    <a:pt x="244614" y="69469"/>
                  </a:lnTo>
                  <a:lnTo>
                    <a:pt x="240093" y="68961"/>
                  </a:lnTo>
                  <a:lnTo>
                    <a:pt x="243751" y="68961"/>
                  </a:lnTo>
                  <a:lnTo>
                    <a:pt x="244614" y="69469"/>
                  </a:lnTo>
                  <a:lnTo>
                    <a:pt x="244614" y="68110"/>
                  </a:lnTo>
                  <a:lnTo>
                    <a:pt x="244398" y="68072"/>
                  </a:lnTo>
                  <a:lnTo>
                    <a:pt x="245452" y="68072"/>
                  </a:lnTo>
                  <a:lnTo>
                    <a:pt x="246037" y="67818"/>
                  </a:lnTo>
                  <a:lnTo>
                    <a:pt x="246926" y="67437"/>
                  </a:lnTo>
                  <a:lnTo>
                    <a:pt x="244005" y="67779"/>
                  </a:lnTo>
                  <a:lnTo>
                    <a:pt x="245122" y="67437"/>
                  </a:lnTo>
                  <a:lnTo>
                    <a:pt x="243433" y="67437"/>
                  </a:lnTo>
                  <a:lnTo>
                    <a:pt x="243789" y="66929"/>
                  </a:lnTo>
                  <a:lnTo>
                    <a:pt x="244830" y="66802"/>
                  </a:lnTo>
                  <a:lnTo>
                    <a:pt x="245681" y="66802"/>
                  </a:lnTo>
                  <a:lnTo>
                    <a:pt x="245643" y="66040"/>
                  </a:lnTo>
                  <a:lnTo>
                    <a:pt x="245618" y="65659"/>
                  </a:lnTo>
                  <a:lnTo>
                    <a:pt x="244805" y="65278"/>
                  </a:lnTo>
                  <a:lnTo>
                    <a:pt x="244106" y="65659"/>
                  </a:lnTo>
                  <a:lnTo>
                    <a:pt x="243700" y="65659"/>
                  </a:lnTo>
                  <a:lnTo>
                    <a:pt x="242404" y="65786"/>
                  </a:lnTo>
                  <a:lnTo>
                    <a:pt x="240195" y="66040"/>
                  </a:lnTo>
                  <a:lnTo>
                    <a:pt x="242798" y="65659"/>
                  </a:lnTo>
                  <a:lnTo>
                    <a:pt x="242036" y="65659"/>
                  </a:lnTo>
                  <a:lnTo>
                    <a:pt x="242836" y="65278"/>
                  </a:lnTo>
                  <a:lnTo>
                    <a:pt x="243738" y="65278"/>
                  </a:lnTo>
                  <a:lnTo>
                    <a:pt x="246456" y="64262"/>
                  </a:lnTo>
                  <a:lnTo>
                    <a:pt x="244652" y="63881"/>
                  </a:lnTo>
                  <a:lnTo>
                    <a:pt x="243979" y="63881"/>
                  </a:lnTo>
                  <a:lnTo>
                    <a:pt x="244106" y="63627"/>
                  </a:lnTo>
                  <a:lnTo>
                    <a:pt x="244411" y="62992"/>
                  </a:lnTo>
                  <a:lnTo>
                    <a:pt x="242811" y="62992"/>
                  </a:lnTo>
                  <a:lnTo>
                    <a:pt x="245300" y="62103"/>
                  </a:lnTo>
                  <a:lnTo>
                    <a:pt x="242874" y="61849"/>
                  </a:lnTo>
                  <a:lnTo>
                    <a:pt x="243027" y="61722"/>
                  </a:lnTo>
                  <a:lnTo>
                    <a:pt x="243751" y="61087"/>
                  </a:lnTo>
                  <a:lnTo>
                    <a:pt x="242404" y="61468"/>
                  </a:lnTo>
                  <a:lnTo>
                    <a:pt x="241985" y="61468"/>
                  </a:lnTo>
                  <a:lnTo>
                    <a:pt x="240258" y="61722"/>
                  </a:lnTo>
                  <a:lnTo>
                    <a:pt x="240195" y="61468"/>
                  </a:lnTo>
                  <a:lnTo>
                    <a:pt x="237223" y="61468"/>
                  </a:lnTo>
                  <a:lnTo>
                    <a:pt x="242646" y="60833"/>
                  </a:lnTo>
                  <a:lnTo>
                    <a:pt x="243687" y="60325"/>
                  </a:lnTo>
                  <a:lnTo>
                    <a:pt x="242824" y="60325"/>
                  </a:lnTo>
                  <a:lnTo>
                    <a:pt x="242544" y="60071"/>
                  </a:lnTo>
                  <a:lnTo>
                    <a:pt x="242265" y="60071"/>
                  </a:lnTo>
                  <a:lnTo>
                    <a:pt x="241363" y="59690"/>
                  </a:lnTo>
                  <a:lnTo>
                    <a:pt x="241833" y="59563"/>
                  </a:lnTo>
                  <a:lnTo>
                    <a:pt x="242227" y="59563"/>
                  </a:lnTo>
                  <a:lnTo>
                    <a:pt x="242430" y="59182"/>
                  </a:lnTo>
                  <a:lnTo>
                    <a:pt x="243535" y="58801"/>
                  </a:lnTo>
                  <a:lnTo>
                    <a:pt x="241655" y="58801"/>
                  </a:lnTo>
                  <a:lnTo>
                    <a:pt x="242138" y="58547"/>
                  </a:lnTo>
                  <a:lnTo>
                    <a:pt x="242620" y="58293"/>
                  </a:lnTo>
                  <a:lnTo>
                    <a:pt x="241096" y="58420"/>
                  </a:lnTo>
                  <a:lnTo>
                    <a:pt x="240436" y="58483"/>
                  </a:lnTo>
                  <a:lnTo>
                    <a:pt x="241096" y="58039"/>
                  </a:lnTo>
                  <a:lnTo>
                    <a:pt x="241350" y="58039"/>
                  </a:lnTo>
                  <a:lnTo>
                    <a:pt x="242519" y="58039"/>
                  </a:lnTo>
                  <a:lnTo>
                    <a:pt x="243624" y="57277"/>
                  </a:lnTo>
                  <a:lnTo>
                    <a:pt x="242862" y="57531"/>
                  </a:lnTo>
                  <a:lnTo>
                    <a:pt x="241592" y="57531"/>
                  </a:lnTo>
                  <a:lnTo>
                    <a:pt x="241452" y="57531"/>
                  </a:lnTo>
                  <a:lnTo>
                    <a:pt x="242290" y="57277"/>
                  </a:lnTo>
                  <a:lnTo>
                    <a:pt x="242138" y="57277"/>
                  </a:lnTo>
                  <a:lnTo>
                    <a:pt x="240982" y="57531"/>
                  </a:lnTo>
                  <a:lnTo>
                    <a:pt x="241274" y="57277"/>
                  </a:lnTo>
                  <a:lnTo>
                    <a:pt x="241973" y="57277"/>
                  </a:lnTo>
                  <a:lnTo>
                    <a:pt x="240614" y="56654"/>
                  </a:lnTo>
                  <a:lnTo>
                    <a:pt x="240055" y="57277"/>
                  </a:lnTo>
                  <a:lnTo>
                    <a:pt x="237731" y="57277"/>
                  </a:lnTo>
                  <a:lnTo>
                    <a:pt x="240042" y="56388"/>
                  </a:lnTo>
                  <a:lnTo>
                    <a:pt x="239166" y="56388"/>
                  </a:lnTo>
                  <a:lnTo>
                    <a:pt x="239953" y="56134"/>
                  </a:lnTo>
                  <a:lnTo>
                    <a:pt x="239776" y="56134"/>
                  </a:lnTo>
                  <a:lnTo>
                    <a:pt x="237871" y="55372"/>
                  </a:lnTo>
                  <a:lnTo>
                    <a:pt x="242150" y="55372"/>
                  </a:lnTo>
                  <a:lnTo>
                    <a:pt x="242430" y="54864"/>
                  </a:lnTo>
                  <a:lnTo>
                    <a:pt x="239966" y="54864"/>
                  </a:lnTo>
                  <a:lnTo>
                    <a:pt x="240626" y="54610"/>
                  </a:lnTo>
                  <a:lnTo>
                    <a:pt x="241287" y="54356"/>
                  </a:lnTo>
                  <a:lnTo>
                    <a:pt x="241909" y="54356"/>
                  </a:lnTo>
                  <a:lnTo>
                    <a:pt x="242557" y="53594"/>
                  </a:lnTo>
                  <a:lnTo>
                    <a:pt x="242074" y="53594"/>
                  </a:lnTo>
                  <a:lnTo>
                    <a:pt x="238175" y="54444"/>
                  </a:lnTo>
                  <a:lnTo>
                    <a:pt x="237401" y="54622"/>
                  </a:lnTo>
                  <a:lnTo>
                    <a:pt x="237731" y="54419"/>
                  </a:lnTo>
                  <a:lnTo>
                    <a:pt x="238696" y="53848"/>
                  </a:lnTo>
                  <a:lnTo>
                    <a:pt x="239204" y="53784"/>
                  </a:lnTo>
                  <a:lnTo>
                    <a:pt x="239369" y="53594"/>
                  </a:lnTo>
                  <a:lnTo>
                    <a:pt x="238925" y="53594"/>
                  </a:lnTo>
                  <a:lnTo>
                    <a:pt x="238721" y="53594"/>
                  </a:lnTo>
                  <a:lnTo>
                    <a:pt x="243027" y="52070"/>
                  </a:lnTo>
                  <a:lnTo>
                    <a:pt x="241388" y="51943"/>
                  </a:lnTo>
                  <a:lnTo>
                    <a:pt x="239560" y="51943"/>
                  </a:lnTo>
                  <a:lnTo>
                    <a:pt x="240525" y="51308"/>
                  </a:lnTo>
                  <a:lnTo>
                    <a:pt x="241439" y="50711"/>
                  </a:lnTo>
                  <a:lnTo>
                    <a:pt x="239268" y="51308"/>
                  </a:lnTo>
                  <a:lnTo>
                    <a:pt x="240449" y="50711"/>
                  </a:lnTo>
                  <a:lnTo>
                    <a:pt x="239141" y="50711"/>
                  </a:lnTo>
                  <a:lnTo>
                    <a:pt x="241096" y="50292"/>
                  </a:lnTo>
                  <a:lnTo>
                    <a:pt x="242277" y="50038"/>
                  </a:lnTo>
                  <a:lnTo>
                    <a:pt x="239407" y="50292"/>
                  </a:lnTo>
                  <a:lnTo>
                    <a:pt x="240792" y="49784"/>
                  </a:lnTo>
                  <a:lnTo>
                    <a:pt x="238975" y="50292"/>
                  </a:lnTo>
                  <a:lnTo>
                    <a:pt x="238721" y="50292"/>
                  </a:lnTo>
                  <a:lnTo>
                    <a:pt x="239547" y="49784"/>
                  </a:lnTo>
                  <a:lnTo>
                    <a:pt x="239052" y="49784"/>
                  </a:lnTo>
                  <a:lnTo>
                    <a:pt x="236702" y="50228"/>
                  </a:lnTo>
                  <a:lnTo>
                    <a:pt x="236702" y="95250"/>
                  </a:lnTo>
                  <a:lnTo>
                    <a:pt x="235534" y="95250"/>
                  </a:lnTo>
                  <a:lnTo>
                    <a:pt x="234454" y="94640"/>
                  </a:lnTo>
                  <a:lnTo>
                    <a:pt x="236702" y="95250"/>
                  </a:lnTo>
                  <a:lnTo>
                    <a:pt x="236702" y="50228"/>
                  </a:lnTo>
                  <a:lnTo>
                    <a:pt x="234861" y="50558"/>
                  </a:lnTo>
                  <a:lnTo>
                    <a:pt x="235648" y="50292"/>
                  </a:lnTo>
                  <a:lnTo>
                    <a:pt x="237197" y="49784"/>
                  </a:lnTo>
                  <a:lnTo>
                    <a:pt x="237363" y="49784"/>
                  </a:lnTo>
                  <a:lnTo>
                    <a:pt x="238226" y="49276"/>
                  </a:lnTo>
                  <a:lnTo>
                    <a:pt x="239687" y="49276"/>
                  </a:lnTo>
                  <a:lnTo>
                    <a:pt x="240385" y="49022"/>
                  </a:lnTo>
                  <a:lnTo>
                    <a:pt x="242125" y="48387"/>
                  </a:lnTo>
                  <a:lnTo>
                    <a:pt x="237451" y="49022"/>
                  </a:lnTo>
                  <a:lnTo>
                    <a:pt x="238467" y="48641"/>
                  </a:lnTo>
                  <a:lnTo>
                    <a:pt x="240157" y="48006"/>
                  </a:lnTo>
                  <a:lnTo>
                    <a:pt x="237731" y="48641"/>
                  </a:lnTo>
                  <a:lnTo>
                    <a:pt x="236816" y="48641"/>
                  </a:lnTo>
                  <a:lnTo>
                    <a:pt x="237744" y="48133"/>
                  </a:lnTo>
                  <a:lnTo>
                    <a:pt x="238848" y="47371"/>
                  </a:lnTo>
                  <a:lnTo>
                    <a:pt x="238023" y="47371"/>
                  </a:lnTo>
                  <a:lnTo>
                    <a:pt x="238798" y="46990"/>
                  </a:lnTo>
                  <a:lnTo>
                    <a:pt x="239610" y="46990"/>
                  </a:lnTo>
                  <a:lnTo>
                    <a:pt x="240309" y="46482"/>
                  </a:lnTo>
                  <a:lnTo>
                    <a:pt x="237959" y="46482"/>
                  </a:lnTo>
                  <a:lnTo>
                    <a:pt x="240004" y="45720"/>
                  </a:lnTo>
                  <a:lnTo>
                    <a:pt x="238963" y="45466"/>
                  </a:lnTo>
                  <a:lnTo>
                    <a:pt x="239826" y="44831"/>
                  </a:lnTo>
                  <a:lnTo>
                    <a:pt x="237617" y="45212"/>
                  </a:lnTo>
                  <a:lnTo>
                    <a:pt x="240538" y="43942"/>
                  </a:lnTo>
                  <a:lnTo>
                    <a:pt x="237731" y="44704"/>
                  </a:lnTo>
                  <a:lnTo>
                    <a:pt x="238315" y="44450"/>
                  </a:lnTo>
                  <a:lnTo>
                    <a:pt x="237693" y="44450"/>
                  </a:lnTo>
                  <a:lnTo>
                    <a:pt x="235889" y="44831"/>
                  </a:lnTo>
                  <a:lnTo>
                    <a:pt x="235178" y="44831"/>
                  </a:lnTo>
                  <a:lnTo>
                    <a:pt x="238823" y="43942"/>
                  </a:lnTo>
                  <a:lnTo>
                    <a:pt x="239344" y="43815"/>
                  </a:lnTo>
                  <a:lnTo>
                    <a:pt x="237477" y="43815"/>
                  </a:lnTo>
                  <a:lnTo>
                    <a:pt x="238226" y="43434"/>
                  </a:lnTo>
                  <a:lnTo>
                    <a:pt x="238480" y="43307"/>
                  </a:lnTo>
                  <a:lnTo>
                    <a:pt x="238036" y="43307"/>
                  </a:lnTo>
                  <a:lnTo>
                    <a:pt x="237566" y="43434"/>
                  </a:lnTo>
                  <a:lnTo>
                    <a:pt x="236931" y="43434"/>
                  </a:lnTo>
                  <a:lnTo>
                    <a:pt x="236651" y="43307"/>
                  </a:lnTo>
                  <a:lnTo>
                    <a:pt x="236270" y="43307"/>
                  </a:lnTo>
                  <a:lnTo>
                    <a:pt x="236004" y="43688"/>
                  </a:lnTo>
                  <a:lnTo>
                    <a:pt x="235788" y="43434"/>
                  </a:lnTo>
                  <a:lnTo>
                    <a:pt x="235686" y="43307"/>
                  </a:lnTo>
                  <a:lnTo>
                    <a:pt x="233959" y="43307"/>
                  </a:lnTo>
                  <a:lnTo>
                    <a:pt x="236982" y="42799"/>
                  </a:lnTo>
                  <a:lnTo>
                    <a:pt x="237528" y="42799"/>
                  </a:lnTo>
                  <a:lnTo>
                    <a:pt x="238785" y="42164"/>
                  </a:lnTo>
                  <a:lnTo>
                    <a:pt x="237248" y="41973"/>
                  </a:lnTo>
                  <a:lnTo>
                    <a:pt x="238455" y="41656"/>
                  </a:lnTo>
                  <a:lnTo>
                    <a:pt x="238048" y="41656"/>
                  </a:lnTo>
                  <a:lnTo>
                    <a:pt x="237324" y="41757"/>
                  </a:lnTo>
                  <a:lnTo>
                    <a:pt x="237553" y="41656"/>
                  </a:lnTo>
                  <a:lnTo>
                    <a:pt x="237350" y="41656"/>
                  </a:lnTo>
                  <a:lnTo>
                    <a:pt x="238785" y="41275"/>
                  </a:lnTo>
                  <a:lnTo>
                    <a:pt x="236943" y="41275"/>
                  </a:lnTo>
                  <a:lnTo>
                    <a:pt x="238137" y="40259"/>
                  </a:lnTo>
                  <a:lnTo>
                    <a:pt x="236753" y="39751"/>
                  </a:lnTo>
                  <a:lnTo>
                    <a:pt x="236512" y="39662"/>
                  </a:lnTo>
                  <a:lnTo>
                    <a:pt x="236512" y="41656"/>
                  </a:lnTo>
                  <a:lnTo>
                    <a:pt x="236080" y="41808"/>
                  </a:lnTo>
                  <a:lnTo>
                    <a:pt x="235064" y="41656"/>
                  </a:lnTo>
                  <a:lnTo>
                    <a:pt x="236512" y="41656"/>
                  </a:lnTo>
                  <a:lnTo>
                    <a:pt x="236512" y="39662"/>
                  </a:lnTo>
                  <a:lnTo>
                    <a:pt x="236258" y="39624"/>
                  </a:lnTo>
                  <a:lnTo>
                    <a:pt x="235546" y="39624"/>
                  </a:lnTo>
                  <a:lnTo>
                    <a:pt x="233984" y="39624"/>
                  </a:lnTo>
                  <a:lnTo>
                    <a:pt x="235966" y="38989"/>
                  </a:lnTo>
                  <a:lnTo>
                    <a:pt x="236347" y="38989"/>
                  </a:lnTo>
                  <a:lnTo>
                    <a:pt x="236385" y="38582"/>
                  </a:lnTo>
                  <a:lnTo>
                    <a:pt x="235381" y="38874"/>
                  </a:lnTo>
                  <a:lnTo>
                    <a:pt x="236537" y="38227"/>
                  </a:lnTo>
                  <a:lnTo>
                    <a:pt x="237223" y="37846"/>
                  </a:lnTo>
                  <a:lnTo>
                    <a:pt x="233387" y="38227"/>
                  </a:lnTo>
                  <a:lnTo>
                    <a:pt x="234391" y="37465"/>
                  </a:lnTo>
                  <a:lnTo>
                    <a:pt x="234162" y="37465"/>
                  </a:lnTo>
                  <a:lnTo>
                    <a:pt x="234492" y="37388"/>
                  </a:lnTo>
                  <a:lnTo>
                    <a:pt x="235204" y="37211"/>
                  </a:lnTo>
                  <a:lnTo>
                    <a:pt x="235813" y="37211"/>
                  </a:lnTo>
                  <a:lnTo>
                    <a:pt x="236626" y="37211"/>
                  </a:lnTo>
                  <a:lnTo>
                    <a:pt x="236169" y="37084"/>
                  </a:lnTo>
                  <a:lnTo>
                    <a:pt x="236905" y="36830"/>
                  </a:lnTo>
                  <a:lnTo>
                    <a:pt x="236753" y="36830"/>
                  </a:lnTo>
                  <a:lnTo>
                    <a:pt x="235966" y="37033"/>
                  </a:lnTo>
                  <a:lnTo>
                    <a:pt x="235292" y="36830"/>
                  </a:lnTo>
                  <a:lnTo>
                    <a:pt x="232727" y="36830"/>
                  </a:lnTo>
                  <a:lnTo>
                    <a:pt x="233946" y="36322"/>
                  </a:lnTo>
                  <a:lnTo>
                    <a:pt x="234340" y="36322"/>
                  </a:lnTo>
                  <a:lnTo>
                    <a:pt x="234175" y="35941"/>
                  </a:lnTo>
                  <a:lnTo>
                    <a:pt x="233375" y="35941"/>
                  </a:lnTo>
                  <a:lnTo>
                    <a:pt x="231698" y="36830"/>
                  </a:lnTo>
                  <a:lnTo>
                    <a:pt x="231495" y="36830"/>
                  </a:lnTo>
                  <a:lnTo>
                    <a:pt x="231330" y="36830"/>
                  </a:lnTo>
                  <a:lnTo>
                    <a:pt x="230441" y="36830"/>
                  </a:lnTo>
                  <a:lnTo>
                    <a:pt x="230809" y="36322"/>
                  </a:lnTo>
                  <a:lnTo>
                    <a:pt x="231101" y="36322"/>
                  </a:lnTo>
                  <a:lnTo>
                    <a:pt x="230974" y="35941"/>
                  </a:lnTo>
                  <a:lnTo>
                    <a:pt x="230200" y="36195"/>
                  </a:lnTo>
                  <a:lnTo>
                    <a:pt x="230085" y="35941"/>
                  </a:lnTo>
                  <a:lnTo>
                    <a:pt x="230835" y="35433"/>
                  </a:lnTo>
                  <a:lnTo>
                    <a:pt x="230530" y="35941"/>
                  </a:lnTo>
                  <a:lnTo>
                    <a:pt x="231394" y="35560"/>
                  </a:lnTo>
                  <a:lnTo>
                    <a:pt x="231762" y="35433"/>
                  </a:lnTo>
                  <a:lnTo>
                    <a:pt x="233629" y="34798"/>
                  </a:lnTo>
                  <a:lnTo>
                    <a:pt x="232257" y="34290"/>
                  </a:lnTo>
                  <a:lnTo>
                    <a:pt x="231013" y="34798"/>
                  </a:lnTo>
                  <a:lnTo>
                    <a:pt x="229755" y="34798"/>
                  </a:lnTo>
                  <a:lnTo>
                    <a:pt x="229755" y="66929"/>
                  </a:lnTo>
                  <a:lnTo>
                    <a:pt x="228523" y="67183"/>
                  </a:lnTo>
                  <a:lnTo>
                    <a:pt x="228955" y="66929"/>
                  </a:lnTo>
                  <a:lnTo>
                    <a:pt x="229755" y="66929"/>
                  </a:lnTo>
                  <a:lnTo>
                    <a:pt x="229755" y="34798"/>
                  </a:lnTo>
                  <a:lnTo>
                    <a:pt x="231635" y="34290"/>
                  </a:lnTo>
                  <a:lnTo>
                    <a:pt x="232257" y="34290"/>
                  </a:lnTo>
                  <a:lnTo>
                    <a:pt x="232943" y="34290"/>
                  </a:lnTo>
                  <a:lnTo>
                    <a:pt x="232448" y="33921"/>
                  </a:lnTo>
                  <a:lnTo>
                    <a:pt x="230479" y="34290"/>
                  </a:lnTo>
                  <a:lnTo>
                    <a:pt x="228498" y="34671"/>
                  </a:lnTo>
                  <a:lnTo>
                    <a:pt x="229158" y="34290"/>
                  </a:lnTo>
                  <a:lnTo>
                    <a:pt x="230022" y="33782"/>
                  </a:lnTo>
                  <a:lnTo>
                    <a:pt x="230771" y="33782"/>
                  </a:lnTo>
                  <a:lnTo>
                    <a:pt x="230327" y="33401"/>
                  </a:lnTo>
                  <a:lnTo>
                    <a:pt x="228688" y="33782"/>
                  </a:lnTo>
                  <a:lnTo>
                    <a:pt x="226504" y="34290"/>
                  </a:lnTo>
                  <a:lnTo>
                    <a:pt x="226161" y="34290"/>
                  </a:lnTo>
                  <a:lnTo>
                    <a:pt x="226161" y="50292"/>
                  </a:lnTo>
                  <a:lnTo>
                    <a:pt x="225513" y="50419"/>
                  </a:lnTo>
                  <a:lnTo>
                    <a:pt x="225742" y="50292"/>
                  </a:lnTo>
                  <a:lnTo>
                    <a:pt x="226161" y="50292"/>
                  </a:lnTo>
                  <a:lnTo>
                    <a:pt x="226161" y="34290"/>
                  </a:lnTo>
                  <a:lnTo>
                    <a:pt x="225958" y="34290"/>
                  </a:lnTo>
                  <a:lnTo>
                    <a:pt x="226593" y="33782"/>
                  </a:lnTo>
                  <a:lnTo>
                    <a:pt x="225679" y="33782"/>
                  </a:lnTo>
                  <a:lnTo>
                    <a:pt x="226783" y="33147"/>
                  </a:lnTo>
                  <a:lnTo>
                    <a:pt x="227444" y="32766"/>
                  </a:lnTo>
                  <a:lnTo>
                    <a:pt x="227736" y="33020"/>
                  </a:lnTo>
                  <a:lnTo>
                    <a:pt x="230492" y="30480"/>
                  </a:lnTo>
                  <a:lnTo>
                    <a:pt x="228003" y="31750"/>
                  </a:lnTo>
                  <a:lnTo>
                    <a:pt x="228434" y="31242"/>
                  </a:lnTo>
                  <a:lnTo>
                    <a:pt x="229069" y="30480"/>
                  </a:lnTo>
                  <a:lnTo>
                    <a:pt x="226796" y="31242"/>
                  </a:lnTo>
                  <a:lnTo>
                    <a:pt x="226364" y="31051"/>
                  </a:lnTo>
                  <a:lnTo>
                    <a:pt x="226364" y="33147"/>
                  </a:lnTo>
                  <a:lnTo>
                    <a:pt x="225183" y="33782"/>
                  </a:lnTo>
                  <a:lnTo>
                    <a:pt x="224917" y="33782"/>
                  </a:lnTo>
                  <a:lnTo>
                    <a:pt x="226364" y="33147"/>
                  </a:lnTo>
                  <a:lnTo>
                    <a:pt x="226364" y="31051"/>
                  </a:lnTo>
                  <a:lnTo>
                    <a:pt x="226225" y="30988"/>
                  </a:lnTo>
                  <a:lnTo>
                    <a:pt x="228092" y="30480"/>
                  </a:lnTo>
                  <a:lnTo>
                    <a:pt x="228333" y="30480"/>
                  </a:lnTo>
                  <a:lnTo>
                    <a:pt x="229019" y="30099"/>
                  </a:lnTo>
                  <a:lnTo>
                    <a:pt x="227952" y="29845"/>
                  </a:lnTo>
                  <a:lnTo>
                    <a:pt x="228434" y="29210"/>
                  </a:lnTo>
                  <a:lnTo>
                    <a:pt x="228015" y="28956"/>
                  </a:lnTo>
                  <a:lnTo>
                    <a:pt x="228193" y="28956"/>
                  </a:lnTo>
                  <a:lnTo>
                    <a:pt x="228650" y="28575"/>
                  </a:lnTo>
                  <a:lnTo>
                    <a:pt x="227672" y="28575"/>
                  </a:lnTo>
                  <a:lnTo>
                    <a:pt x="228117" y="27686"/>
                  </a:lnTo>
                  <a:lnTo>
                    <a:pt x="225488" y="28143"/>
                  </a:lnTo>
                  <a:lnTo>
                    <a:pt x="224548" y="28575"/>
                  </a:lnTo>
                  <a:lnTo>
                    <a:pt x="224421" y="28575"/>
                  </a:lnTo>
                  <a:lnTo>
                    <a:pt x="225475" y="27686"/>
                  </a:lnTo>
                  <a:lnTo>
                    <a:pt x="226644" y="27432"/>
                  </a:lnTo>
                  <a:lnTo>
                    <a:pt x="225450" y="27559"/>
                  </a:lnTo>
                  <a:lnTo>
                    <a:pt x="226783" y="26797"/>
                  </a:lnTo>
                  <a:lnTo>
                    <a:pt x="227444" y="26416"/>
                  </a:lnTo>
                  <a:lnTo>
                    <a:pt x="225590" y="26797"/>
                  </a:lnTo>
                  <a:lnTo>
                    <a:pt x="226199" y="26543"/>
                  </a:lnTo>
                  <a:lnTo>
                    <a:pt x="226771" y="26416"/>
                  </a:lnTo>
                  <a:lnTo>
                    <a:pt x="226110" y="26416"/>
                  </a:lnTo>
                  <a:lnTo>
                    <a:pt x="226263" y="25908"/>
                  </a:lnTo>
                  <a:lnTo>
                    <a:pt x="224650" y="26162"/>
                  </a:lnTo>
                  <a:lnTo>
                    <a:pt x="225336" y="25908"/>
                  </a:lnTo>
                  <a:lnTo>
                    <a:pt x="226009" y="25654"/>
                  </a:lnTo>
                  <a:lnTo>
                    <a:pt x="226568" y="25654"/>
                  </a:lnTo>
                  <a:lnTo>
                    <a:pt x="227177" y="25146"/>
                  </a:lnTo>
                  <a:lnTo>
                    <a:pt x="226974" y="25146"/>
                  </a:lnTo>
                  <a:lnTo>
                    <a:pt x="224802" y="25908"/>
                  </a:lnTo>
                  <a:lnTo>
                    <a:pt x="224574" y="25908"/>
                  </a:lnTo>
                  <a:lnTo>
                    <a:pt x="225132" y="25400"/>
                  </a:lnTo>
                  <a:lnTo>
                    <a:pt x="225615" y="25146"/>
                  </a:lnTo>
                  <a:lnTo>
                    <a:pt x="226085" y="24904"/>
                  </a:lnTo>
                  <a:lnTo>
                    <a:pt x="225044" y="25146"/>
                  </a:lnTo>
                  <a:lnTo>
                    <a:pt x="224917" y="24765"/>
                  </a:lnTo>
                  <a:lnTo>
                    <a:pt x="224116" y="24765"/>
                  </a:lnTo>
                  <a:lnTo>
                    <a:pt x="225183" y="24384"/>
                  </a:lnTo>
                  <a:lnTo>
                    <a:pt x="225285" y="24257"/>
                  </a:lnTo>
                  <a:lnTo>
                    <a:pt x="225145" y="24257"/>
                  </a:lnTo>
                  <a:lnTo>
                    <a:pt x="226098" y="23749"/>
                  </a:lnTo>
                  <a:lnTo>
                    <a:pt x="225894" y="23241"/>
                  </a:lnTo>
                  <a:lnTo>
                    <a:pt x="225475" y="22225"/>
                  </a:lnTo>
                  <a:lnTo>
                    <a:pt x="225450" y="21971"/>
                  </a:lnTo>
                  <a:lnTo>
                    <a:pt x="225336" y="20955"/>
                  </a:lnTo>
                  <a:lnTo>
                    <a:pt x="225272" y="20447"/>
                  </a:lnTo>
                  <a:lnTo>
                    <a:pt x="222681" y="19685"/>
                  </a:lnTo>
                  <a:lnTo>
                    <a:pt x="224116" y="18923"/>
                  </a:lnTo>
                  <a:lnTo>
                    <a:pt x="224599" y="18923"/>
                  </a:lnTo>
                  <a:lnTo>
                    <a:pt x="225475" y="18923"/>
                  </a:lnTo>
                  <a:lnTo>
                    <a:pt x="226733" y="18923"/>
                  </a:lnTo>
                  <a:lnTo>
                    <a:pt x="224777" y="18630"/>
                  </a:lnTo>
                  <a:lnTo>
                    <a:pt x="223380" y="18415"/>
                  </a:lnTo>
                  <a:lnTo>
                    <a:pt x="223989" y="18415"/>
                  </a:lnTo>
                  <a:lnTo>
                    <a:pt x="225196" y="17780"/>
                  </a:lnTo>
                  <a:lnTo>
                    <a:pt x="224497" y="17780"/>
                  </a:lnTo>
                  <a:lnTo>
                    <a:pt x="224002" y="18034"/>
                  </a:lnTo>
                  <a:lnTo>
                    <a:pt x="222656" y="18288"/>
                  </a:lnTo>
                  <a:lnTo>
                    <a:pt x="224472" y="17399"/>
                  </a:lnTo>
                  <a:lnTo>
                    <a:pt x="226034" y="16637"/>
                  </a:lnTo>
                  <a:lnTo>
                    <a:pt x="223774" y="17399"/>
                  </a:lnTo>
                  <a:lnTo>
                    <a:pt x="225082" y="16637"/>
                  </a:lnTo>
                  <a:lnTo>
                    <a:pt x="222796" y="17272"/>
                  </a:lnTo>
                  <a:lnTo>
                    <a:pt x="224218" y="16637"/>
                  </a:lnTo>
                  <a:lnTo>
                    <a:pt x="225628" y="16002"/>
                  </a:lnTo>
                  <a:lnTo>
                    <a:pt x="224180" y="16357"/>
                  </a:lnTo>
                  <a:lnTo>
                    <a:pt x="224485" y="16002"/>
                  </a:lnTo>
                  <a:lnTo>
                    <a:pt x="224751" y="15748"/>
                  </a:lnTo>
                  <a:lnTo>
                    <a:pt x="224396" y="15748"/>
                  </a:lnTo>
                  <a:lnTo>
                    <a:pt x="223685" y="15938"/>
                  </a:lnTo>
                  <a:lnTo>
                    <a:pt x="223685" y="16510"/>
                  </a:lnTo>
                  <a:lnTo>
                    <a:pt x="223291" y="16637"/>
                  </a:lnTo>
                  <a:lnTo>
                    <a:pt x="223685" y="16510"/>
                  </a:lnTo>
                  <a:lnTo>
                    <a:pt x="223685" y="15938"/>
                  </a:lnTo>
                  <a:lnTo>
                    <a:pt x="221373" y="16522"/>
                  </a:lnTo>
                  <a:lnTo>
                    <a:pt x="222516" y="16002"/>
                  </a:lnTo>
                  <a:lnTo>
                    <a:pt x="223075" y="15748"/>
                  </a:lnTo>
                  <a:lnTo>
                    <a:pt x="222034" y="15367"/>
                  </a:lnTo>
                  <a:lnTo>
                    <a:pt x="220319" y="16002"/>
                  </a:lnTo>
                  <a:lnTo>
                    <a:pt x="220726" y="15748"/>
                  </a:lnTo>
                  <a:lnTo>
                    <a:pt x="220522" y="15748"/>
                  </a:lnTo>
                  <a:lnTo>
                    <a:pt x="222580" y="15113"/>
                  </a:lnTo>
                  <a:lnTo>
                    <a:pt x="221246" y="14224"/>
                  </a:lnTo>
                  <a:lnTo>
                    <a:pt x="221119" y="12827"/>
                  </a:lnTo>
                  <a:lnTo>
                    <a:pt x="218351" y="12827"/>
                  </a:lnTo>
                  <a:lnTo>
                    <a:pt x="218681" y="12573"/>
                  </a:lnTo>
                  <a:lnTo>
                    <a:pt x="217144" y="12573"/>
                  </a:lnTo>
                  <a:lnTo>
                    <a:pt x="220929" y="10160"/>
                  </a:lnTo>
                  <a:lnTo>
                    <a:pt x="218249" y="10922"/>
                  </a:lnTo>
                  <a:lnTo>
                    <a:pt x="216573" y="11430"/>
                  </a:lnTo>
                  <a:lnTo>
                    <a:pt x="215239" y="11938"/>
                  </a:lnTo>
                  <a:lnTo>
                    <a:pt x="215798" y="11430"/>
                  </a:lnTo>
                  <a:lnTo>
                    <a:pt x="216916" y="10922"/>
                  </a:lnTo>
                  <a:lnTo>
                    <a:pt x="217411" y="10668"/>
                  </a:lnTo>
                  <a:lnTo>
                    <a:pt x="216306" y="10922"/>
                  </a:lnTo>
                  <a:lnTo>
                    <a:pt x="216496" y="10668"/>
                  </a:lnTo>
                  <a:lnTo>
                    <a:pt x="216865" y="10160"/>
                  </a:lnTo>
                  <a:lnTo>
                    <a:pt x="216509" y="10287"/>
                  </a:lnTo>
                  <a:lnTo>
                    <a:pt x="216738" y="10160"/>
                  </a:lnTo>
                  <a:lnTo>
                    <a:pt x="216877" y="9906"/>
                  </a:lnTo>
                  <a:lnTo>
                    <a:pt x="216446" y="9906"/>
                  </a:lnTo>
                  <a:lnTo>
                    <a:pt x="216141" y="9994"/>
                  </a:lnTo>
                  <a:lnTo>
                    <a:pt x="216141" y="10414"/>
                  </a:lnTo>
                  <a:lnTo>
                    <a:pt x="215430" y="10668"/>
                  </a:lnTo>
                  <a:lnTo>
                    <a:pt x="216039" y="10414"/>
                  </a:lnTo>
                  <a:lnTo>
                    <a:pt x="216141" y="9994"/>
                  </a:lnTo>
                  <a:lnTo>
                    <a:pt x="214464" y="10414"/>
                  </a:lnTo>
                  <a:lnTo>
                    <a:pt x="214845" y="9906"/>
                  </a:lnTo>
                  <a:lnTo>
                    <a:pt x="215379" y="9906"/>
                  </a:lnTo>
                  <a:lnTo>
                    <a:pt x="217627" y="7112"/>
                  </a:lnTo>
                  <a:lnTo>
                    <a:pt x="218630" y="4699"/>
                  </a:lnTo>
                  <a:lnTo>
                    <a:pt x="218846" y="4191"/>
                  </a:lnTo>
                  <a:lnTo>
                    <a:pt x="214795" y="4699"/>
                  </a:lnTo>
                  <a:lnTo>
                    <a:pt x="213715" y="4699"/>
                  </a:lnTo>
                  <a:lnTo>
                    <a:pt x="216446" y="3683"/>
                  </a:lnTo>
                  <a:lnTo>
                    <a:pt x="213106" y="3683"/>
                  </a:lnTo>
                  <a:lnTo>
                    <a:pt x="215849" y="1016"/>
                  </a:lnTo>
                  <a:lnTo>
                    <a:pt x="216890" y="0"/>
                  </a:lnTo>
                  <a:lnTo>
                    <a:pt x="212813" y="838"/>
                  </a:lnTo>
                  <a:lnTo>
                    <a:pt x="212813" y="23749"/>
                  </a:lnTo>
                  <a:lnTo>
                    <a:pt x="212178" y="23901"/>
                  </a:lnTo>
                  <a:lnTo>
                    <a:pt x="212686" y="23749"/>
                  </a:lnTo>
                  <a:lnTo>
                    <a:pt x="212813" y="23749"/>
                  </a:lnTo>
                  <a:lnTo>
                    <a:pt x="212813" y="838"/>
                  </a:lnTo>
                  <a:lnTo>
                    <a:pt x="211899" y="1016"/>
                  </a:lnTo>
                  <a:lnTo>
                    <a:pt x="210324" y="762"/>
                  </a:lnTo>
                  <a:lnTo>
                    <a:pt x="205333" y="3175"/>
                  </a:lnTo>
                  <a:lnTo>
                    <a:pt x="208432" y="4191"/>
                  </a:lnTo>
                  <a:lnTo>
                    <a:pt x="207987" y="4191"/>
                  </a:lnTo>
                  <a:lnTo>
                    <a:pt x="206857" y="7112"/>
                  </a:lnTo>
                  <a:lnTo>
                    <a:pt x="205257" y="10160"/>
                  </a:lnTo>
                  <a:lnTo>
                    <a:pt x="205968" y="10668"/>
                  </a:lnTo>
                  <a:lnTo>
                    <a:pt x="207670" y="11430"/>
                  </a:lnTo>
                  <a:lnTo>
                    <a:pt x="206971" y="11430"/>
                  </a:lnTo>
                  <a:lnTo>
                    <a:pt x="206705" y="11938"/>
                  </a:lnTo>
                  <a:lnTo>
                    <a:pt x="206400" y="11938"/>
                  </a:lnTo>
                  <a:lnTo>
                    <a:pt x="208280" y="14605"/>
                  </a:lnTo>
                  <a:lnTo>
                    <a:pt x="205498" y="18923"/>
                  </a:lnTo>
                  <a:lnTo>
                    <a:pt x="208318" y="20828"/>
                  </a:lnTo>
                  <a:lnTo>
                    <a:pt x="208889" y="20447"/>
                  </a:lnTo>
                  <a:lnTo>
                    <a:pt x="210959" y="20447"/>
                  </a:lnTo>
                  <a:lnTo>
                    <a:pt x="209638" y="20955"/>
                  </a:lnTo>
                  <a:lnTo>
                    <a:pt x="209410" y="20955"/>
                  </a:lnTo>
                  <a:lnTo>
                    <a:pt x="209829" y="21971"/>
                  </a:lnTo>
                  <a:lnTo>
                    <a:pt x="210769" y="22606"/>
                  </a:lnTo>
                  <a:lnTo>
                    <a:pt x="210820" y="23901"/>
                  </a:lnTo>
                  <a:lnTo>
                    <a:pt x="211213" y="23749"/>
                  </a:lnTo>
                  <a:lnTo>
                    <a:pt x="212750" y="23241"/>
                  </a:lnTo>
                  <a:lnTo>
                    <a:pt x="211150" y="24384"/>
                  </a:lnTo>
                  <a:lnTo>
                    <a:pt x="212394" y="23901"/>
                  </a:lnTo>
                  <a:lnTo>
                    <a:pt x="213639" y="24257"/>
                  </a:lnTo>
                  <a:lnTo>
                    <a:pt x="211493" y="25908"/>
                  </a:lnTo>
                  <a:lnTo>
                    <a:pt x="211416" y="26416"/>
                  </a:lnTo>
                  <a:lnTo>
                    <a:pt x="211366" y="26797"/>
                  </a:lnTo>
                  <a:lnTo>
                    <a:pt x="211277" y="27432"/>
                  </a:lnTo>
                  <a:lnTo>
                    <a:pt x="211162" y="28143"/>
                  </a:lnTo>
                  <a:lnTo>
                    <a:pt x="211048" y="28956"/>
                  </a:lnTo>
                  <a:lnTo>
                    <a:pt x="210972" y="29464"/>
                  </a:lnTo>
                  <a:lnTo>
                    <a:pt x="213563" y="31750"/>
                  </a:lnTo>
                  <a:lnTo>
                    <a:pt x="213436" y="31750"/>
                  </a:lnTo>
                  <a:lnTo>
                    <a:pt x="213563" y="32766"/>
                  </a:lnTo>
                  <a:lnTo>
                    <a:pt x="213690" y="33782"/>
                  </a:lnTo>
                  <a:lnTo>
                    <a:pt x="213741" y="34290"/>
                  </a:lnTo>
                  <a:lnTo>
                    <a:pt x="213855" y="34798"/>
                  </a:lnTo>
                  <a:lnTo>
                    <a:pt x="215061" y="37211"/>
                  </a:lnTo>
                  <a:lnTo>
                    <a:pt x="215188" y="37465"/>
                  </a:lnTo>
                  <a:lnTo>
                    <a:pt x="217792" y="39751"/>
                  </a:lnTo>
                  <a:lnTo>
                    <a:pt x="219278" y="42545"/>
                  </a:lnTo>
                  <a:lnTo>
                    <a:pt x="221703" y="42164"/>
                  </a:lnTo>
                  <a:lnTo>
                    <a:pt x="222351" y="42164"/>
                  </a:lnTo>
                  <a:lnTo>
                    <a:pt x="221272" y="43053"/>
                  </a:lnTo>
                  <a:lnTo>
                    <a:pt x="224116" y="42799"/>
                  </a:lnTo>
                  <a:lnTo>
                    <a:pt x="222211" y="43307"/>
                  </a:lnTo>
                  <a:lnTo>
                    <a:pt x="224358" y="43307"/>
                  </a:lnTo>
                  <a:lnTo>
                    <a:pt x="223100" y="43815"/>
                  </a:lnTo>
                  <a:lnTo>
                    <a:pt x="222097" y="44716"/>
                  </a:lnTo>
                  <a:lnTo>
                    <a:pt x="223202" y="44450"/>
                  </a:lnTo>
                  <a:lnTo>
                    <a:pt x="222465" y="44831"/>
                  </a:lnTo>
                  <a:lnTo>
                    <a:pt x="223532" y="44450"/>
                  </a:lnTo>
                  <a:lnTo>
                    <a:pt x="224243" y="44196"/>
                  </a:lnTo>
                  <a:lnTo>
                    <a:pt x="225844" y="43942"/>
                  </a:lnTo>
                  <a:lnTo>
                    <a:pt x="222681" y="45034"/>
                  </a:lnTo>
                  <a:lnTo>
                    <a:pt x="222681" y="45466"/>
                  </a:lnTo>
                  <a:lnTo>
                    <a:pt x="222072" y="45593"/>
                  </a:lnTo>
                  <a:lnTo>
                    <a:pt x="222491" y="45466"/>
                  </a:lnTo>
                  <a:lnTo>
                    <a:pt x="222681" y="45466"/>
                  </a:lnTo>
                  <a:lnTo>
                    <a:pt x="222681" y="45034"/>
                  </a:lnTo>
                  <a:lnTo>
                    <a:pt x="221411" y="45466"/>
                  </a:lnTo>
                  <a:lnTo>
                    <a:pt x="222173" y="45466"/>
                  </a:lnTo>
                  <a:lnTo>
                    <a:pt x="222034" y="45605"/>
                  </a:lnTo>
                  <a:lnTo>
                    <a:pt x="220675" y="46990"/>
                  </a:lnTo>
                  <a:lnTo>
                    <a:pt x="221589" y="48006"/>
                  </a:lnTo>
                  <a:lnTo>
                    <a:pt x="221703" y="48133"/>
                  </a:lnTo>
                  <a:lnTo>
                    <a:pt x="223964" y="49022"/>
                  </a:lnTo>
                  <a:lnTo>
                    <a:pt x="222973" y="50711"/>
                  </a:lnTo>
                  <a:lnTo>
                    <a:pt x="221653" y="51181"/>
                  </a:lnTo>
                  <a:lnTo>
                    <a:pt x="224028" y="50711"/>
                  </a:lnTo>
                  <a:lnTo>
                    <a:pt x="225005" y="50711"/>
                  </a:lnTo>
                  <a:lnTo>
                    <a:pt x="224180" y="51181"/>
                  </a:lnTo>
                  <a:lnTo>
                    <a:pt x="223126" y="51181"/>
                  </a:lnTo>
                  <a:lnTo>
                    <a:pt x="222199" y="51943"/>
                  </a:lnTo>
                  <a:lnTo>
                    <a:pt x="224218" y="52070"/>
                  </a:lnTo>
                  <a:lnTo>
                    <a:pt x="222973" y="52959"/>
                  </a:lnTo>
                  <a:lnTo>
                    <a:pt x="224853" y="52959"/>
                  </a:lnTo>
                  <a:lnTo>
                    <a:pt x="221767" y="54356"/>
                  </a:lnTo>
                  <a:lnTo>
                    <a:pt x="221932" y="54356"/>
                  </a:lnTo>
                  <a:lnTo>
                    <a:pt x="222313" y="54610"/>
                  </a:lnTo>
                  <a:lnTo>
                    <a:pt x="222694" y="54864"/>
                  </a:lnTo>
                  <a:lnTo>
                    <a:pt x="222135" y="55118"/>
                  </a:lnTo>
                  <a:lnTo>
                    <a:pt x="223964" y="54864"/>
                  </a:lnTo>
                  <a:lnTo>
                    <a:pt x="225120" y="54864"/>
                  </a:lnTo>
                  <a:lnTo>
                    <a:pt x="221145" y="56388"/>
                  </a:lnTo>
                  <a:lnTo>
                    <a:pt x="222986" y="56388"/>
                  </a:lnTo>
                  <a:lnTo>
                    <a:pt x="223583" y="57785"/>
                  </a:lnTo>
                  <a:lnTo>
                    <a:pt x="223697" y="58039"/>
                  </a:lnTo>
                  <a:lnTo>
                    <a:pt x="223520" y="58039"/>
                  </a:lnTo>
                  <a:lnTo>
                    <a:pt x="223456" y="58293"/>
                  </a:lnTo>
                  <a:lnTo>
                    <a:pt x="223393" y="58547"/>
                  </a:lnTo>
                  <a:lnTo>
                    <a:pt x="223329" y="58801"/>
                  </a:lnTo>
                  <a:lnTo>
                    <a:pt x="223227" y="59182"/>
                  </a:lnTo>
                  <a:lnTo>
                    <a:pt x="223126" y="59563"/>
                  </a:lnTo>
                  <a:lnTo>
                    <a:pt x="225069" y="60706"/>
                  </a:lnTo>
                  <a:lnTo>
                    <a:pt x="225615" y="61468"/>
                  </a:lnTo>
                  <a:lnTo>
                    <a:pt x="222554" y="62992"/>
                  </a:lnTo>
                  <a:lnTo>
                    <a:pt x="224294" y="63627"/>
                  </a:lnTo>
                  <a:lnTo>
                    <a:pt x="224802" y="63754"/>
                  </a:lnTo>
                  <a:lnTo>
                    <a:pt x="225183" y="63627"/>
                  </a:lnTo>
                  <a:lnTo>
                    <a:pt x="225920" y="63627"/>
                  </a:lnTo>
                  <a:lnTo>
                    <a:pt x="225869" y="63881"/>
                  </a:lnTo>
                  <a:lnTo>
                    <a:pt x="225310" y="63881"/>
                  </a:lnTo>
                  <a:lnTo>
                    <a:pt x="224421" y="63881"/>
                  </a:lnTo>
                  <a:lnTo>
                    <a:pt x="226682" y="64262"/>
                  </a:lnTo>
                  <a:lnTo>
                    <a:pt x="225691" y="64262"/>
                  </a:lnTo>
                  <a:lnTo>
                    <a:pt x="223812" y="65278"/>
                  </a:lnTo>
                  <a:lnTo>
                    <a:pt x="224345" y="65278"/>
                  </a:lnTo>
                  <a:lnTo>
                    <a:pt x="224447" y="65659"/>
                  </a:lnTo>
                  <a:lnTo>
                    <a:pt x="225742" y="65659"/>
                  </a:lnTo>
                  <a:lnTo>
                    <a:pt x="223113" y="66802"/>
                  </a:lnTo>
                  <a:lnTo>
                    <a:pt x="225996" y="66802"/>
                  </a:lnTo>
                  <a:lnTo>
                    <a:pt x="227139" y="66929"/>
                  </a:lnTo>
                  <a:lnTo>
                    <a:pt x="225437" y="67818"/>
                  </a:lnTo>
                  <a:lnTo>
                    <a:pt x="227291" y="67437"/>
                  </a:lnTo>
                  <a:lnTo>
                    <a:pt x="228092" y="67437"/>
                  </a:lnTo>
                  <a:lnTo>
                    <a:pt x="226999" y="68072"/>
                  </a:lnTo>
                  <a:lnTo>
                    <a:pt x="227952" y="68072"/>
                  </a:lnTo>
                  <a:lnTo>
                    <a:pt x="227723" y="68453"/>
                  </a:lnTo>
                  <a:lnTo>
                    <a:pt x="226517" y="68453"/>
                  </a:lnTo>
                  <a:lnTo>
                    <a:pt x="227063" y="68961"/>
                  </a:lnTo>
                  <a:lnTo>
                    <a:pt x="225806" y="69977"/>
                  </a:lnTo>
                  <a:lnTo>
                    <a:pt x="228066" y="69977"/>
                  </a:lnTo>
                  <a:lnTo>
                    <a:pt x="227761" y="70231"/>
                  </a:lnTo>
                  <a:lnTo>
                    <a:pt x="225615" y="70739"/>
                  </a:lnTo>
                  <a:lnTo>
                    <a:pt x="227749" y="70993"/>
                  </a:lnTo>
                  <a:lnTo>
                    <a:pt x="226974" y="71374"/>
                  </a:lnTo>
                  <a:lnTo>
                    <a:pt x="228841" y="71120"/>
                  </a:lnTo>
                  <a:lnTo>
                    <a:pt x="230378" y="71374"/>
                  </a:lnTo>
                  <a:lnTo>
                    <a:pt x="229323" y="71882"/>
                  </a:lnTo>
                  <a:lnTo>
                    <a:pt x="226949" y="71882"/>
                  </a:lnTo>
                  <a:lnTo>
                    <a:pt x="228752" y="72771"/>
                  </a:lnTo>
                  <a:lnTo>
                    <a:pt x="225691" y="74549"/>
                  </a:lnTo>
                  <a:lnTo>
                    <a:pt x="226339" y="74549"/>
                  </a:lnTo>
                  <a:lnTo>
                    <a:pt x="228053" y="75057"/>
                  </a:lnTo>
                  <a:lnTo>
                    <a:pt x="233946" y="75057"/>
                  </a:lnTo>
                  <a:lnTo>
                    <a:pt x="223304" y="75933"/>
                  </a:lnTo>
                  <a:lnTo>
                    <a:pt x="228409" y="75933"/>
                  </a:lnTo>
                  <a:lnTo>
                    <a:pt x="229654" y="76708"/>
                  </a:lnTo>
                  <a:lnTo>
                    <a:pt x="228117" y="77724"/>
                  </a:lnTo>
                  <a:lnTo>
                    <a:pt x="227063" y="77724"/>
                  </a:lnTo>
                  <a:lnTo>
                    <a:pt x="230771" y="79121"/>
                  </a:lnTo>
                  <a:lnTo>
                    <a:pt x="229946" y="79375"/>
                  </a:lnTo>
                  <a:lnTo>
                    <a:pt x="229565" y="79756"/>
                  </a:lnTo>
                  <a:lnTo>
                    <a:pt x="229438" y="79756"/>
                  </a:lnTo>
                  <a:lnTo>
                    <a:pt x="229438" y="80391"/>
                  </a:lnTo>
                  <a:lnTo>
                    <a:pt x="229882" y="80391"/>
                  </a:lnTo>
                  <a:lnTo>
                    <a:pt x="231686" y="80899"/>
                  </a:lnTo>
                  <a:lnTo>
                    <a:pt x="232498" y="80899"/>
                  </a:lnTo>
                  <a:lnTo>
                    <a:pt x="233197" y="81534"/>
                  </a:lnTo>
                  <a:lnTo>
                    <a:pt x="231063" y="81534"/>
                  </a:lnTo>
                  <a:lnTo>
                    <a:pt x="230835" y="81915"/>
                  </a:lnTo>
                  <a:lnTo>
                    <a:pt x="231482" y="81915"/>
                  </a:lnTo>
                  <a:lnTo>
                    <a:pt x="227876" y="82550"/>
                  </a:lnTo>
                  <a:lnTo>
                    <a:pt x="229222" y="82550"/>
                  </a:lnTo>
                  <a:lnTo>
                    <a:pt x="231089" y="82931"/>
                  </a:lnTo>
                  <a:lnTo>
                    <a:pt x="229768" y="82931"/>
                  </a:lnTo>
                  <a:lnTo>
                    <a:pt x="231457" y="83566"/>
                  </a:lnTo>
                  <a:lnTo>
                    <a:pt x="232676" y="84074"/>
                  </a:lnTo>
                  <a:lnTo>
                    <a:pt x="230136" y="84709"/>
                  </a:lnTo>
                  <a:lnTo>
                    <a:pt x="232333" y="84709"/>
                  </a:lnTo>
                  <a:lnTo>
                    <a:pt x="232651" y="85090"/>
                  </a:lnTo>
                  <a:lnTo>
                    <a:pt x="231546" y="85090"/>
                  </a:lnTo>
                  <a:lnTo>
                    <a:pt x="230974" y="86106"/>
                  </a:lnTo>
                  <a:lnTo>
                    <a:pt x="232016" y="87249"/>
                  </a:lnTo>
                  <a:lnTo>
                    <a:pt x="232841" y="88265"/>
                  </a:lnTo>
                  <a:lnTo>
                    <a:pt x="230200" y="88265"/>
                  </a:lnTo>
                  <a:lnTo>
                    <a:pt x="233019" y="89281"/>
                  </a:lnTo>
                  <a:lnTo>
                    <a:pt x="231381" y="89916"/>
                  </a:lnTo>
                  <a:lnTo>
                    <a:pt x="232016" y="89916"/>
                  </a:lnTo>
                  <a:lnTo>
                    <a:pt x="233222" y="90424"/>
                  </a:lnTo>
                  <a:lnTo>
                    <a:pt x="232333" y="90424"/>
                  </a:lnTo>
                  <a:lnTo>
                    <a:pt x="231152" y="90678"/>
                  </a:lnTo>
                  <a:lnTo>
                    <a:pt x="234416" y="91440"/>
                  </a:lnTo>
                  <a:lnTo>
                    <a:pt x="232346" y="91440"/>
                  </a:lnTo>
                  <a:lnTo>
                    <a:pt x="232219" y="92075"/>
                  </a:lnTo>
                  <a:lnTo>
                    <a:pt x="232194" y="92202"/>
                  </a:lnTo>
                  <a:lnTo>
                    <a:pt x="231000" y="92964"/>
                  </a:lnTo>
                  <a:lnTo>
                    <a:pt x="233578" y="93472"/>
                  </a:lnTo>
                  <a:lnTo>
                    <a:pt x="232232" y="93472"/>
                  </a:lnTo>
                  <a:lnTo>
                    <a:pt x="233172" y="94107"/>
                  </a:lnTo>
                  <a:lnTo>
                    <a:pt x="233476" y="94107"/>
                  </a:lnTo>
                  <a:lnTo>
                    <a:pt x="235458" y="94615"/>
                  </a:lnTo>
                  <a:lnTo>
                    <a:pt x="234442" y="94615"/>
                  </a:lnTo>
                  <a:lnTo>
                    <a:pt x="234213" y="94615"/>
                  </a:lnTo>
                  <a:lnTo>
                    <a:pt x="232448" y="94107"/>
                  </a:lnTo>
                  <a:lnTo>
                    <a:pt x="230924" y="94107"/>
                  </a:lnTo>
                  <a:lnTo>
                    <a:pt x="234556" y="95250"/>
                  </a:lnTo>
                  <a:lnTo>
                    <a:pt x="231546" y="95250"/>
                  </a:lnTo>
                  <a:lnTo>
                    <a:pt x="232537" y="95758"/>
                  </a:lnTo>
                  <a:lnTo>
                    <a:pt x="232016" y="95758"/>
                  </a:lnTo>
                  <a:lnTo>
                    <a:pt x="232092" y="96012"/>
                  </a:lnTo>
                  <a:lnTo>
                    <a:pt x="232168" y="96266"/>
                  </a:lnTo>
                  <a:lnTo>
                    <a:pt x="232714" y="96266"/>
                  </a:lnTo>
                  <a:lnTo>
                    <a:pt x="233273" y="96266"/>
                  </a:lnTo>
                  <a:lnTo>
                    <a:pt x="234607" y="96774"/>
                  </a:lnTo>
                  <a:lnTo>
                    <a:pt x="236093" y="97294"/>
                  </a:lnTo>
                  <a:lnTo>
                    <a:pt x="235127" y="96774"/>
                  </a:lnTo>
                  <a:lnTo>
                    <a:pt x="235470" y="96774"/>
                  </a:lnTo>
                  <a:lnTo>
                    <a:pt x="237731" y="97409"/>
                  </a:lnTo>
                  <a:lnTo>
                    <a:pt x="238988" y="97409"/>
                  </a:lnTo>
                  <a:lnTo>
                    <a:pt x="238137" y="96774"/>
                  </a:lnTo>
                  <a:lnTo>
                    <a:pt x="236512" y="96774"/>
                  </a:lnTo>
                  <a:lnTo>
                    <a:pt x="236461" y="96266"/>
                  </a:lnTo>
                  <a:lnTo>
                    <a:pt x="238582" y="96266"/>
                  </a:lnTo>
                  <a:lnTo>
                    <a:pt x="238328" y="96139"/>
                  </a:lnTo>
                  <a:lnTo>
                    <a:pt x="237680" y="95808"/>
                  </a:lnTo>
                  <a:lnTo>
                    <a:pt x="239674" y="96266"/>
                  </a:lnTo>
                  <a:lnTo>
                    <a:pt x="237782" y="95758"/>
                  </a:lnTo>
                  <a:lnTo>
                    <a:pt x="237617" y="95758"/>
                  </a:lnTo>
                  <a:lnTo>
                    <a:pt x="237147" y="95758"/>
                  </a:lnTo>
                  <a:lnTo>
                    <a:pt x="235902" y="95758"/>
                  </a:lnTo>
                  <a:lnTo>
                    <a:pt x="240271" y="95250"/>
                  </a:lnTo>
                  <a:lnTo>
                    <a:pt x="237744" y="95250"/>
                  </a:lnTo>
                  <a:lnTo>
                    <a:pt x="237744" y="94615"/>
                  </a:lnTo>
                  <a:lnTo>
                    <a:pt x="238188" y="94615"/>
                  </a:lnTo>
                  <a:lnTo>
                    <a:pt x="240982" y="95250"/>
                  </a:lnTo>
                  <a:lnTo>
                    <a:pt x="241490" y="95250"/>
                  </a:lnTo>
                  <a:lnTo>
                    <a:pt x="241503" y="94615"/>
                  </a:lnTo>
                  <a:lnTo>
                    <a:pt x="239776" y="93472"/>
                  </a:lnTo>
                  <a:lnTo>
                    <a:pt x="241858" y="93472"/>
                  </a:lnTo>
                  <a:lnTo>
                    <a:pt x="241515" y="92964"/>
                  </a:lnTo>
                  <a:lnTo>
                    <a:pt x="240957" y="92456"/>
                  </a:lnTo>
                  <a:lnTo>
                    <a:pt x="240639" y="92202"/>
                  </a:lnTo>
                  <a:lnTo>
                    <a:pt x="239026" y="91440"/>
                  </a:lnTo>
                  <a:lnTo>
                    <a:pt x="239585" y="91440"/>
                  </a:lnTo>
                  <a:lnTo>
                    <a:pt x="241706" y="91973"/>
                  </a:lnTo>
                  <a:lnTo>
                    <a:pt x="242138" y="92075"/>
                  </a:lnTo>
                  <a:lnTo>
                    <a:pt x="243713" y="92075"/>
                  </a:lnTo>
                  <a:lnTo>
                    <a:pt x="242239" y="91808"/>
                  </a:lnTo>
                  <a:lnTo>
                    <a:pt x="243408" y="91440"/>
                  </a:lnTo>
                  <a:lnTo>
                    <a:pt x="241363" y="91440"/>
                  </a:lnTo>
                  <a:lnTo>
                    <a:pt x="242125" y="90678"/>
                  </a:lnTo>
                  <a:lnTo>
                    <a:pt x="242265" y="90424"/>
                  </a:lnTo>
                  <a:lnTo>
                    <a:pt x="242557" y="90424"/>
                  </a:lnTo>
                  <a:lnTo>
                    <a:pt x="242036" y="89649"/>
                  </a:lnTo>
                  <a:lnTo>
                    <a:pt x="242227" y="89916"/>
                  </a:lnTo>
                  <a:lnTo>
                    <a:pt x="244475" y="89916"/>
                  </a:lnTo>
                  <a:lnTo>
                    <a:pt x="243687" y="89649"/>
                  </a:lnTo>
                  <a:lnTo>
                    <a:pt x="242582" y="89281"/>
                  </a:lnTo>
                  <a:lnTo>
                    <a:pt x="242747" y="89281"/>
                  </a:lnTo>
                  <a:lnTo>
                    <a:pt x="242100" y="88900"/>
                  </a:lnTo>
                  <a:lnTo>
                    <a:pt x="242417" y="88646"/>
                  </a:lnTo>
                  <a:lnTo>
                    <a:pt x="244208" y="88646"/>
                  </a:lnTo>
                  <a:lnTo>
                    <a:pt x="245567" y="88646"/>
                  </a:lnTo>
                  <a:lnTo>
                    <a:pt x="244678" y="88265"/>
                  </a:lnTo>
                  <a:lnTo>
                    <a:pt x="244500" y="88265"/>
                  </a:lnTo>
                  <a:lnTo>
                    <a:pt x="242506" y="88519"/>
                  </a:lnTo>
                  <a:lnTo>
                    <a:pt x="241020" y="88404"/>
                  </a:lnTo>
                  <a:lnTo>
                    <a:pt x="241020" y="91567"/>
                  </a:lnTo>
                  <a:lnTo>
                    <a:pt x="240347" y="91440"/>
                  </a:lnTo>
                  <a:lnTo>
                    <a:pt x="240741" y="91440"/>
                  </a:lnTo>
                  <a:lnTo>
                    <a:pt x="241020" y="91567"/>
                  </a:lnTo>
                  <a:lnTo>
                    <a:pt x="241020" y="88404"/>
                  </a:lnTo>
                  <a:lnTo>
                    <a:pt x="239293" y="88265"/>
                  </a:lnTo>
                  <a:lnTo>
                    <a:pt x="239102" y="88265"/>
                  </a:lnTo>
                  <a:lnTo>
                    <a:pt x="238036" y="87884"/>
                  </a:lnTo>
                  <a:lnTo>
                    <a:pt x="238937" y="87884"/>
                  </a:lnTo>
                  <a:lnTo>
                    <a:pt x="242785" y="88265"/>
                  </a:lnTo>
                  <a:lnTo>
                    <a:pt x="242887" y="87884"/>
                  </a:lnTo>
                  <a:lnTo>
                    <a:pt x="243484" y="87947"/>
                  </a:lnTo>
                  <a:lnTo>
                    <a:pt x="243281" y="87884"/>
                  </a:lnTo>
                  <a:lnTo>
                    <a:pt x="245567" y="87884"/>
                  </a:lnTo>
                  <a:lnTo>
                    <a:pt x="246100" y="87884"/>
                  </a:lnTo>
                  <a:lnTo>
                    <a:pt x="247954" y="87884"/>
                  </a:lnTo>
                  <a:lnTo>
                    <a:pt x="248640" y="87884"/>
                  </a:lnTo>
                  <a:lnTo>
                    <a:pt x="250812" y="87884"/>
                  </a:lnTo>
                  <a:lnTo>
                    <a:pt x="251155" y="87376"/>
                  </a:lnTo>
                  <a:lnTo>
                    <a:pt x="248361" y="87630"/>
                  </a:lnTo>
                  <a:lnTo>
                    <a:pt x="248729" y="87401"/>
                  </a:lnTo>
                  <a:lnTo>
                    <a:pt x="247294" y="87668"/>
                  </a:lnTo>
                  <a:lnTo>
                    <a:pt x="244830" y="87249"/>
                  </a:lnTo>
                  <a:lnTo>
                    <a:pt x="247218" y="87249"/>
                  </a:lnTo>
                  <a:lnTo>
                    <a:pt x="248945" y="87249"/>
                  </a:lnTo>
                  <a:lnTo>
                    <a:pt x="249529" y="87249"/>
                  </a:lnTo>
                  <a:lnTo>
                    <a:pt x="250266" y="87249"/>
                  </a:lnTo>
                  <a:lnTo>
                    <a:pt x="249605" y="86741"/>
                  </a:lnTo>
                  <a:lnTo>
                    <a:pt x="252476" y="86741"/>
                  </a:lnTo>
                  <a:lnTo>
                    <a:pt x="246964" y="86525"/>
                  </a:lnTo>
                  <a:lnTo>
                    <a:pt x="247561" y="86741"/>
                  </a:lnTo>
                  <a:lnTo>
                    <a:pt x="247103" y="86741"/>
                  </a:lnTo>
                  <a:lnTo>
                    <a:pt x="246786" y="86741"/>
                  </a:lnTo>
                  <a:lnTo>
                    <a:pt x="247002" y="86995"/>
                  </a:lnTo>
                  <a:lnTo>
                    <a:pt x="245059" y="86741"/>
                  </a:lnTo>
                  <a:lnTo>
                    <a:pt x="246189" y="86741"/>
                  </a:lnTo>
                  <a:lnTo>
                    <a:pt x="246481" y="86639"/>
                  </a:lnTo>
                  <a:lnTo>
                    <a:pt x="246824" y="86512"/>
                  </a:lnTo>
                  <a:lnTo>
                    <a:pt x="246329" y="86499"/>
                  </a:lnTo>
                  <a:lnTo>
                    <a:pt x="246202" y="86385"/>
                  </a:lnTo>
                  <a:lnTo>
                    <a:pt x="236791" y="86106"/>
                  </a:lnTo>
                  <a:lnTo>
                    <a:pt x="242747" y="86106"/>
                  </a:lnTo>
                  <a:lnTo>
                    <a:pt x="244856" y="86106"/>
                  </a:lnTo>
                  <a:lnTo>
                    <a:pt x="246202" y="86499"/>
                  </a:lnTo>
                  <a:lnTo>
                    <a:pt x="245960" y="86144"/>
                  </a:lnTo>
                  <a:lnTo>
                    <a:pt x="246888" y="86499"/>
                  </a:lnTo>
                  <a:lnTo>
                    <a:pt x="247954" y="86106"/>
                  </a:lnTo>
                  <a:lnTo>
                    <a:pt x="248132" y="86106"/>
                  </a:lnTo>
                  <a:lnTo>
                    <a:pt x="247650" y="86042"/>
                  </a:lnTo>
                  <a:lnTo>
                    <a:pt x="247980" y="85686"/>
                  </a:lnTo>
                  <a:lnTo>
                    <a:pt x="244652" y="85090"/>
                  </a:lnTo>
                  <a:lnTo>
                    <a:pt x="243840" y="85090"/>
                  </a:lnTo>
                  <a:lnTo>
                    <a:pt x="242811" y="84924"/>
                  </a:lnTo>
                  <a:lnTo>
                    <a:pt x="242811" y="85090"/>
                  </a:lnTo>
                  <a:lnTo>
                    <a:pt x="242785" y="85344"/>
                  </a:lnTo>
                  <a:lnTo>
                    <a:pt x="241020" y="85090"/>
                  </a:lnTo>
                  <a:lnTo>
                    <a:pt x="242811" y="85090"/>
                  </a:lnTo>
                  <a:lnTo>
                    <a:pt x="242811" y="84924"/>
                  </a:lnTo>
                  <a:lnTo>
                    <a:pt x="241604" y="84709"/>
                  </a:lnTo>
                  <a:lnTo>
                    <a:pt x="247370" y="85090"/>
                  </a:lnTo>
                  <a:lnTo>
                    <a:pt x="248170" y="85471"/>
                  </a:lnTo>
                  <a:lnTo>
                    <a:pt x="248513" y="85090"/>
                  </a:lnTo>
                  <a:lnTo>
                    <a:pt x="249212" y="85090"/>
                  </a:lnTo>
                  <a:lnTo>
                    <a:pt x="248767" y="84709"/>
                  </a:lnTo>
                  <a:lnTo>
                    <a:pt x="245884" y="84709"/>
                  </a:lnTo>
                  <a:lnTo>
                    <a:pt x="245110" y="84074"/>
                  </a:lnTo>
                  <a:lnTo>
                    <a:pt x="244944" y="83934"/>
                  </a:lnTo>
                  <a:lnTo>
                    <a:pt x="245808" y="83934"/>
                  </a:lnTo>
                  <a:lnTo>
                    <a:pt x="247078" y="83934"/>
                  </a:lnTo>
                  <a:lnTo>
                    <a:pt x="246354" y="83820"/>
                  </a:lnTo>
                  <a:lnTo>
                    <a:pt x="247548" y="83566"/>
                  </a:lnTo>
                  <a:lnTo>
                    <a:pt x="250532" y="82931"/>
                  </a:lnTo>
                  <a:lnTo>
                    <a:pt x="248653" y="82931"/>
                  </a:lnTo>
                  <a:lnTo>
                    <a:pt x="249110" y="82702"/>
                  </a:lnTo>
                  <a:lnTo>
                    <a:pt x="247865" y="82791"/>
                  </a:lnTo>
                  <a:lnTo>
                    <a:pt x="246646" y="82550"/>
                  </a:lnTo>
                  <a:lnTo>
                    <a:pt x="246214" y="82550"/>
                  </a:lnTo>
                  <a:lnTo>
                    <a:pt x="246087" y="81915"/>
                  </a:lnTo>
                  <a:lnTo>
                    <a:pt x="252996" y="81915"/>
                  </a:lnTo>
                  <a:lnTo>
                    <a:pt x="245706" y="81584"/>
                  </a:lnTo>
                  <a:lnTo>
                    <a:pt x="245706" y="83566"/>
                  </a:lnTo>
                  <a:lnTo>
                    <a:pt x="245173" y="83629"/>
                  </a:lnTo>
                  <a:lnTo>
                    <a:pt x="244792" y="83566"/>
                  </a:lnTo>
                  <a:lnTo>
                    <a:pt x="245706" y="83566"/>
                  </a:lnTo>
                  <a:lnTo>
                    <a:pt x="245706" y="81584"/>
                  </a:lnTo>
                  <a:lnTo>
                    <a:pt x="244690" y="81534"/>
                  </a:lnTo>
                  <a:lnTo>
                    <a:pt x="248107" y="81534"/>
                  </a:lnTo>
                  <a:lnTo>
                    <a:pt x="248348" y="81534"/>
                  </a:lnTo>
                  <a:lnTo>
                    <a:pt x="251472" y="81534"/>
                  </a:lnTo>
                  <a:lnTo>
                    <a:pt x="254406" y="81534"/>
                  </a:lnTo>
                  <a:close/>
                </a:path>
                <a:path w="396875" h="392430">
                  <a:moveTo>
                    <a:pt x="348259" y="90957"/>
                  </a:moveTo>
                  <a:lnTo>
                    <a:pt x="348157" y="90830"/>
                  </a:lnTo>
                  <a:lnTo>
                    <a:pt x="347611" y="90830"/>
                  </a:lnTo>
                  <a:lnTo>
                    <a:pt x="348259" y="90957"/>
                  </a:lnTo>
                  <a:close/>
                </a:path>
                <a:path w="396875" h="392430">
                  <a:moveTo>
                    <a:pt x="348678" y="94005"/>
                  </a:moveTo>
                  <a:lnTo>
                    <a:pt x="348310" y="93497"/>
                  </a:lnTo>
                  <a:lnTo>
                    <a:pt x="347929" y="93497"/>
                  </a:lnTo>
                  <a:lnTo>
                    <a:pt x="348678" y="94005"/>
                  </a:lnTo>
                  <a:close/>
                </a:path>
                <a:path w="396875" h="392430">
                  <a:moveTo>
                    <a:pt x="349643" y="95999"/>
                  </a:moveTo>
                  <a:lnTo>
                    <a:pt x="348729" y="94881"/>
                  </a:lnTo>
                  <a:lnTo>
                    <a:pt x="348157" y="94665"/>
                  </a:lnTo>
                  <a:lnTo>
                    <a:pt x="348881" y="95338"/>
                  </a:lnTo>
                  <a:lnTo>
                    <a:pt x="349643" y="95999"/>
                  </a:lnTo>
                  <a:close/>
                </a:path>
                <a:path w="396875" h="392430">
                  <a:moveTo>
                    <a:pt x="349897" y="95656"/>
                  </a:moveTo>
                  <a:lnTo>
                    <a:pt x="349427" y="94513"/>
                  </a:lnTo>
                  <a:lnTo>
                    <a:pt x="349059" y="94513"/>
                  </a:lnTo>
                  <a:lnTo>
                    <a:pt x="349897" y="95656"/>
                  </a:lnTo>
                  <a:close/>
                </a:path>
                <a:path w="396875" h="392430">
                  <a:moveTo>
                    <a:pt x="351980" y="97688"/>
                  </a:moveTo>
                  <a:lnTo>
                    <a:pt x="351663" y="97180"/>
                  </a:lnTo>
                  <a:lnTo>
                    <a:pt x="351396" y="96672"/>
                  </a:lnTo>
                  <a:lnTo>
                    <a:pt x="350151" y="95656"/>
                  </a:lnTo>
                  <a:lnTo>
                    <a:pt x="349897" y="95656"/>
                  </a:lnTo>
                  <a:lnTo>
                    <a:pt x="350266" y="96164"/>
                  </a:lnTo>
                  <a:lnTo>
                    <a:pt x="351002" y="96672"/>
                  </a:lnTo>
                  <a:lnTo>
                    <a:pt x="351980" y="97688"/>
                  </a:lnTo>
                  <a:close/>
                </a:path>
                <a:path w="396875" h="392430">
                  <a:moveTo>
                    <a:pt x="352437" y="97688"/>
                  </a:moveTo>
                  <a:lnTo>
                    <a:pt x="352374" y="97180"/>
                  </a:lnTo>
                  <a:lnTo>
                    <a:pt x="352082" y="97180"/>
                  </a:lnTo>
                  <a:lnTo>
                    <a:pt x="351904" y="97053"/>
                  </a:lnTo>
                  <a:lnTo>
                    <a:pt x="351917" y="97180"/>
                  </a:lnTo>
                  <a:lnTo>
                    <a:pt x="352437" y="97688"/>
                  </a:lnTo>
                  <a:close/>
                </a:path>
                <a:path w="396875" h="392430">
                  <a:moveTo>
                    <a:pt x="353326" y="97180"/>
                  </a:moveTo>
                  <a:lnTo>
                    <a:pt x="353072" y="96672"/>
                  </a:lnTo>
                  <a:lnTo>
                    <a:pt x="351713" y="95656"/>
                  </a:lnTo>
                  <a:lnTo>
                    <a:pt x="352107" y="95656"/>
                  </a:lnTo>
                  <a:lnTo>
                    <a:pt x="351129" y="94513"/>
                  </a:lnTo>
                  <a:lnTo>
                    <a:pt x="351421" y="94513"/>
                  </a:lnTo>
                  <a:lnTo>
                    <a:pt x="351713" y="94513"/>
                  </a:lnTo>
                  <a:lnTo>
                    <a:pt x="351167" y="93599"/>
                  </a:lnTo>
                  <a:lnTo>
                    <a:pt x="351015" y="93497"/>
                  </a:lnTo>
                  <a:lnTo>
                    <a:pt x="350685" y="92976"/>
                  </a:lnTo>
                  <a:lnTo>
                    <a:pt x="350685" y="94005"/>
                  </a:lnTo>
                  <a:lnTo>
                    <a:pt x="349986" y="93497"/>
                  </a:lnTo>
                  <a:lnTo>
                    <a:pt x="350266" y="93497"/>
                  </a:lnTo>
                  <a:lnTo>
                    <a:pt x="350685" y="94005"/>
                  </a:lnTo>
                  <a:lnTo>
                    <a:pt x="350685" y="92976"/>
                  </a:lnTo>
                  <a:lnTo>
                    <a:pt x="350177" y="92354"/>
                  </a:lnTo>
                  <a:lnTo>
                    <a:pt x="349186" y="91338"/>
                  </a:lnTo>
                  <a:lnTo>
                    <a:pt x="348615" y="91338"/>
                  </a:lnTo>
                  <a:lnTo>
                    <a:pt x="350532" y="93497"/>
                  </a:lnTo>
                  <a:lnTo>
                    <a:pt x="349034" y="92354"/>
                  </a:lnTo>
                  <a:lnTo>
                    <a:pt x="348361" y="92354"/>
                  </a:lnTo>
                  <a:lnTo>
                    <a:pt x="348653" y="92989"/>
                  </a:lnTo>
                  <a:lnTo>
                    <a:pt x="348830" y="92989"/>
                  </a:lnTo>
                  <a:lnTo>
                    <a:pt x="349402" y="93497"/>
                  </a:lnTo>
                  <a:lnTo>
                    <a:pt x="349034" y="93497"/>
                  </a:lnTo>
                  <a:lnTo>
                    <a:pt x="348742" y="93116"/>
                  </a:lnTo>
                  <a:lnTo>
                    <a:pt x="348653" y="92989"/>
                  </a:lnTo>
                  <a:lnTo>
                    <a:pt x="348335" y="92989"/>
                  </a:lnTo>
                  <a:lnTo>
                    <a:pt x="348348" y="93116"/>
                  </a:lnTo>
                  <a:lnTo>
                    <a:pt x="349808" y="94513"/>
                  </a:lnTo>
                  <a:lnTo>
                    <a:pt x="349453" y="94513"/>
                  </a:lnTo>
                  <a:lnTo>
                    <a:pt x="351231" y="96164"/>
                  </a:lnTo>
                  <a:lnTo>
                    <a:pt x="350926" y="95656"/>
                  </a:lnTo>
                  <a:lnTo>
                    <a:pt x="351523" y="96164"/>
                  </a:lnTo>
                  <a:lnTo>
                    <a:pt x="351904" y="96672"/>
                  </a:lnTo>
                  <a:lnTo>
                    <a:pt x="351904" y="96799"/>
                  </a:lnTo>
                  <a:lnTo>
                    <a:pt x="353326" y="97180"/>
                  </a:lnTo>
                  <a:close/>
                </a:path>
                <a:path w="396875" h="392430">
                  <a:moveTo>
                    <a:pt x="353631" y="97815"/>
                  </a:moveTo>
                  <a:lnTo>
                    <a:pt x="353326" y="97180"/>
                  </a:lnTo>
                  <a:lnTo>
                    <a:pt x="352564" y="97180"/>
                  </a:lnTo>
                  <a:lnTo>
                    <a:pt x="353631" y="97815"/>
                  </a:lnTo>
                  <a:close/>
                </a:path>
                <a:path w="396875" h="392430">
                  <a:moveTo>
                    <a:pt x="361048" y="97459"/>
                  </a:moveTo>
                  <a:lnTo>
                    <a:pt x="360768" y="97180"/>
                  </a:lnTo>
                  <a:lnTo>
                    <a:pt x="361010" y="97180"/>
                  </a:lnTo>
                  <a:lnTo>
                    <a:pt x="360540" y="96672"/>
                  </a:lnTo>
                  <a:lnTo>
                    <a:pt x="360349" y="96672"/>
                  </a:lnTo>
                  <a:lnTo>
                    <a:pt x="359625" y="96189"/>
                  </a:lnTo>
                  <a:lnTo>
                    <a:pt x="359867" y="96405"/>
                  </a:lnTo>
                  <a:lnTo>
                    <a:pt x="360133" y="96672"/>
                  </a:lnTo>
                  <a:lnTo>
                    <a:pt x="357098" y="96672"/>
                  </a:lnTo>
                  <a:lnTo>
                    <a:pt x="356946" y="96926"/>
                  </a:lnTo>
                  <a:lnTo>
                    <a:pt x="356806" y="96672"/>
                  </a:lnTo>
                  <a:lnTo>
                    <a:pt x="356082" y="96672"/>
                  </a:lnTo>
                  <a:lnTo>
                    <a:pt x="355942" y="96672"/>
                  </a:lnTo>
                  <a:lnTo>
                    <a:pt x="355688" y="96672"/>
                  </a:lnTo>
                  <a:lnTo>
                    <a:pt x="356501" y="97180"/>
                  </a:lnTo>
                  <a:lnTo>
                    <a:pt x="356806" y="97180"/>
                  </a:lnTo>
                  <a:lnTo>
                    <a:pt x="357098" y="97180"/>
                  </a:lnTo>
                  <a:lnTo>
                    <a:pt x="360616" y="97180"/>
                  </a:lnTo>
                  <a:lnTo>
                    <a:pt x="361048" y="97459"/>
                  </a:lnTo>
                  <a:close/>
                </a:path>
                <a:path w="396875" h="392430">
                  <a:moveTo>
                    <a:pt x="361315" y="93497"/>
                  </a:moveTo>
                  <a:lnTo>
                    <a:pt x="360591" y="93116"/>
                  </a:lnTo>
                  <a:lnTo>
                    <a:pt x="361124" y="93497"/>
                  </a:lnTo>
                  <a:lnTo>
                    <a:pt x="361315" y="93497"/>
                  </a:lnTo>
                  <a:close/>
                </a:path>
                <a:path w="396875" h="392430">
                  <a:moveTo>
                    <a:pt x="363448" y="98577"/>
                  </a:moveTo>
                  <a:lnTo>
                    <a:pt x="362648" y="97688"/>
                  </a:lnTo>
                  <a:lnTo>
                    <a:pt x="361873" y="97180"/>
                  </a:lnTo>
                  <a:lnTo>
                    <a:pt x="361607" y="97180"/>
                  </a:lnTo>
                  <a:lnTo>
                    <a:pt x="361518" y="97370"/>
                  </a:lnTo>
                  <a:lnTo>
                    <a:pt x="361289" y="97180"/>
                  </a:lnTo>
                  <a:lnTo>
                    <a:pt x="361454" y="97180"/>
                  </a:lnTo>
                  <a:lnTo>
                    <a:pt x="361518" y="97370"/>
                  </a:lnTo>
                  <a:lnTo>
                    <a:pt x="361518" y="97129"/>
                  </a:lnTo>
                  <a:lnTo>
                    <a:pt x="359994" y="96164"/>
                  </a:lnTo>
                  <a:lnTo>
                    <a:pt x="360667" y="96697"/>
                  </a:lnTo>
                  <a:lnTo>
                    <a:pt x="361010" y="97180"/>
                  </a:lnTo>
                  <a:lnTo>
                    <a:pt x="361734" y="97942"/>
                  </a:lnTo>
                  <a:lnTo>
                    <a:pt x="361645" y="97688"/>
                  </a:lnTo>
                  <a:lnTo>
                    <a:pt x="361937" y="97688"/>
                  </a:lnTo>
                  <a:lnTo>
                    <a:pt x="363054" y="98577"/>
                  </a:lnTo>
                  <a:lnTo>
                    <a:pt x="362229" y="97688"/>
                  </a:lnTo>
                  <a:lnTo>
                    <a:pt x="362356" y="97688"/>
                  </a:lnTo>
                  <a:lnTo>
                    <a:pt x="362483" y="97688"/>
                  </a:lnTo>
                  <a:lnTo>
                    <a:pt x="362585" y="97815"/>
                  </a:lnTo>
                  <a:lnTo>
                    <a:pt x="363220" y="98577"/>
                  </a:lnTo>
                  <a:lnTo>
                    <a:pt x="363448" y="98577"/>
                  </a:lnTo>
                  <a:close/>
                </a:path>
                <a:path w="396875" h="392430">
                  <a:moveTo>
                    <a:pt x="363778" y="94513"/>
                  </a:moveTo>
                  <a:lnTo>
                    <a:pt x="362432" y="93497"/>
                  </a:lnTo>
                  <a:lnTo>
                    <a:pt x="362115" y="93497"/>
                  </a:lnTo>
                  <a:lnTo>
                    <a:pt x="363258" y="94513"/>
                  </a:lnTo>
                  <a:lnTo>
                    <a:pt x="363410" y="94513"/>
                  </a:lnTo>
                  <a:lnTo>
                    <a:pt x="363778" y="94513"/>
                  </a:lnTo>
                  <a:close/>
                </a:path>
                <a:path w="396875" h="392430">
                  <a:moveTo>
                    <a:pt x="364375" y="97688"/>
                  </a:moveTo>
                  <a:lnTo>
                    <a:pt x="364045" y="97180"/>
                  </a:lnTo>
                  <a:lnTo>
                    <a:pt x="363905" y="97180"/>
                  </a:lnTo>
                  <a:lnTo>
                    <a:pt x="364375" y="97688"/>
                  </a:lnTo>
                  <a:close/>
                </a:path>
                <a:path w="396875" h="392430">
                  <a:moveTo>
                    <a:pt x="364604" y="96672"/>
                  </a:moveTo>
                  <a:lnTo>
                    <a:pt x="364134" y="96164"/>
                  </a:lnTo>
                  <a:lnTo>
                    <a:pt x="363956" y="96634"/>
                  </a:lnTo>
                  <a:lnTo>
                    <a:pt x="363461" y="96380"/>
                  </a:lnTo>
                  <a:lnTo>
                    <a:pt x="363435" y="96672"/>
                  </a:lnTo>
                  <a:lnTo>
                    <a:pt x="363715" y="96672"/>
                  </a:lnTo>
                  <a:lnTo>
                    <a:pt x="364045" y="97180"/>
                  </a:lnTo>
                  <a:lnTo>
                    <a:pt x="364604" y="97180"/>
                  </a:lnTo>
                  <a:lnTo>
                    <a:pt x="364045" y="96672"/>
                  </a:lnTo>
                  <a:lnTo>
                    <a:pt x="364604" y="96672"/>
                  </a:lnTo>
                  <a:close/>
                </a:path>
                <a:path w="396875" h="392430">
                  <a:moveTo>
                    <a:pt x="364604" y="93497"/>
                  </a:moveTo>
                  <a:lnTo>
                    <a:pt x="364070" y="92989"/>
                  </a:lnTo>
                  <a:lnTo>
                    <a:pt x="364058" y="93116"/>
                  </a:lnTo>
                  <a:lnTo>
                    <a:pt x="364401" y="93497"/>
                  </a:lnTo>
                  <a:lnTo>
                    <a:pt x="364604" y="93497"/>
                  </a:lnTo>
                  <a:close/>
                </a:path>
                <a:path w="396875" h="392430">
                  <a:moveTo>
                    <a:pt x="364934" y="97180"/>
                  </a:moveTo>
                  <a:lnTo>
                    <a:pt x="364604" y="97180"/>
                  </a:lnTo>
                  <a:lnTo>
                    <a:pt x="364883" y="97447"/>
                  </a:lnTo>
                  <a:lnTo>
                    <a:pt x="364934" y="97180"/>
                  </a:lnTo>
                  <a:close/>
                </a:path>
                <a:path w="396875" h="392430">
                  <a:moveTo>
                    <a:pt x="366496" y="56286"/>
                  </a:moveTo>
                  <a:lnTo>
                    <a:pt x="365798" y="55651"/>
                  </a:lnTo>
                  <a:lnTo>
                    <a:pt x="366204" y="56286"/>
                  </a:lnTo>
                  <a:lnTo>
                    <a:pt x="366496" y="56286"/>
                  </a:lnTo>
                  <a:close/>
                </a:path>
                <a:path w="396875" h="392430">
                  <a:moveTo>
                    <a:pt x="367284" y="97180"/>
                  </a:moveTo>
                  <a:lnTo>
                    <a:pt x="366483" y="96672"/>
                  </a:lnTo>
                  <a:lnTo>
                    <a:pt x="365518" y="96672"/>
                  </a:lnTo>
                  <a:lnTo>
                    <a:pt x="364604" y="96672"/>
                  </a:lnTo>
                  <a:lnTo>
                    <a:pt x="365061" y="97180"/>
                  </a:lnTo>
                  <a:lnTo>
                    <a:pt x="365988" y="97180"/>
                  </a:lnTo>
                  <a:lnTo>
                    <a:pt x="366407" y="97510"/>
                  </a:lnTo>
                  <a:lnTo>
                    <a:pt x="366547" y="97370"/>
                  </a:lnTo>
                  <a:lnTo>
                    <a:pt x="366344" y="97180"/>
                  </a:lnTo>
                  <a:lnTo>
                    <a:pt x="367284" y="97180"/>
                  </a:lnTo>
                  <a:close/>
                </a:path>
                <a:path w="396875" h="392430">
                  <a:moveTo>
                    <a:pt x="367436" y="94513"/>
                  </a:moveTo>
                  <a:lnTo>
                    <a:pt x="366204" y="93497"/>
                  </a:lnTo>
                  <a:lnTo>
                    <a:pt x="365798" y="93497"/>
                  </a:lnTo>
                  <a:lnTo>
                    <a:pt x="364934" y="92989"/>
                  </a:lnTo>
                  <a:lnTo>
                    <a:pt x="364794" y="92989"/>
                  </a:lnTo>
                  <a:lnTo>
                    <a:pt x="364820" y="93370"/>
                  </a:lnTo>
                  <a:lnTo>
                    <a:pt x="364375" y="92989"/>
                  </a:lnTo>
                  <a:lnTo>
                    <a:pt x="364388" y="93116"/>
                  </a:lnTo>
                  <a:lnTo>
                    <a:pt x="364693" y="93497"/>
                  </a:lnTo>
                  <a:lnTo>
                    <a:pt x="364832" y="93497"/>
                  </a:lnTo>
                  <a:lnTo>
                    <a:pt x="364972" y="93497"/>
                  </a:lnTo>
                  <a:lnTo>
                    <a:pt x="365709" y="93497"/>
                  </a:lnTo>
                  <a:lnTo>
                    <a:pt x="366750" y="94513"/>
                  </a:lnTo>
                  <a:lnTo>
                    <a:pt x="366623" y="94513"/>
                  </a:lnTo>
                  <a:lnTo>
                    <a:pt x="367004" y="94792"/>
                  </a:lnTo>
                  <a:lnTo>
                    <a:pt x="366814" y="94513"/>
                  </a:lnTo>
                  <a:lnTo>
                    <a:pt x="367436" y="94513"/>
                  </a:lnTo>
                  <a:close/>
                </a:path>
                <a:path w="396875" h="392430">
                  <a:moveTo>
                    <a:pt x="368096" y="97688"/>
                  </a:moveTo>
                  <a:lnTo>
                    <a:pt x="367690" y="97434"/>
                  </a:lnTo>
                  <a:lnTo>
                    <a:pt x="367169" y="97688"/>
                  </a:lnTo>
                  <a:lnTo>
                    <a:pt x="368096" y="97688"/>
                  </a:lnTo>
                  <a:close/>
                </a:path>
                <a:path w="396875" h="392430">
                  <a:moveTo>
                    <a:pt x="369011" y="96164"/>
                  </a:moveTo>
                  <a:lnTo>
                    <a:pt x="368820" y="96050"/>
                  </a:lnTo>
                  <a:lnTo>
                    <a:pt x="368274" y="95656"/>
                  </a:lnTo>
                  <a:lnTo>
                    <a:pt x="367652" y="95656"/>
                  </a:lnTo>
                  <a:lnTo>
                    <a:pt x="367080" y="95656"/>
                  </a:lnTo>
                  <a:lnTo>
                    <a:pt x="367207" y="95910"/>
                  </a:lnTo>
                  <a:lnTo>
                    <a:pt x="366877" y="95656"/>
                  </a:lnTo>
                  <a:lnTo>
                    <a:pt x="365315" y="94513"/>
                  </a:lnTo>
                  <a:lnTo>
                    <a:pt x="365493" y="94513"/>
                  </a:lnTo>
                  <a:lnTo>
                    <a:pt x="364693" y="93497"/>
                  </a:lnTo>
                  <a:lnTo>
                    <a:pt x="364845" y="94170"/>
                  </a:lnTo>
                  <a:lnTo>
                    <a:pt x="363982" y="93497"/>
                  </a:lnTo>
                  <a:lnTo>
                    <a:pt x="363766" y="93497"/>
                  </a:lnTo>
                  <a:lnTo>
                    <a:pt x="364858" y="94513"/>
                  </a:lnTo>
                  <a:lnTo>
                    <a:pt x="364693" y="94513"/>
                  </a:lnTo>
                  <a:lnTo>
                    <a:pt x="366229" y="95656"/>
                  </a:lnTo>
                  <a:lnTo>
                    <a:pt x="365848" y="95656"/>
                  </a:lnTo>
                  <a:lnTo>
                    <a:pt x="365226" y="95377"/>
                  </a:lnTo>
                  <a:lnTo>
                    <a:pt x="365226" y="95707"/>
                  </a:lnTo>
                  <a:lnTo>
                    <a:pt x="364934" y="95656"/>
                  </a:lnTo>
                  <a:lnTo>
                    <a:pt x="365175" y="95656"/>
                  </a:lnTo>
                  <a:lnTo>
                    <a:pt x="365226" y="95377"/>
                  </a:lnTo>
                  <a:lnTo>
                    <a:pt x="364236" y="94513"/>
                  </a:lnTo>
                  <a:lnTo>
                    <a:pt x="364083" y="94513"/>
                  </a:lnTo>
                  <a:lnTo>
                    <a:pt x="364299" y="94856"/>
                  </a:lnTo>
                  <a:lnTo>
                    <a:pt x="364490" y="95034"/>
                  </a:lnTo>
                  <a:lnTo>
                    <a:pt x="364845" y="95656"/>
                  </a:lnTo>
                  <a:lnTo>
                    <a:pt x="364159" y="95656"/>
                  </a:lnTo>
                  <a:lnTo>
                    <a:pt x="362851" y="94513"/>
                  </a:lnTo>
                  <a:lnTo>
                    <a:pt x="362470" y="94107"/>
                  </a:lnTo>
                  <a:lnTo>
                    <a:pt x="363258" y="94513"/>
                  </a:lnTo>
                  <a:lnTo>
                    <a:pt x="361683" y="93116"/>
                  </a:lnTo>
                  <a:lnTo>
                    <a:pt x="361924" y="93497"/>
                  </a:lnTo>
                  <a:lnTo>
                    <a:pt x="361315" y="93497"/>
                  </a:lnTo>
                  <a:lnTo>
                    <a:pt x="362445" y="94094"/>
                  </a:lnTo>
                  <a:lnTo>
                    <a:pt x="362826" y="94513"/>
                  </a:lnTo>
                  <a:lnTo>
                    <a:pt x="362597" y="94513"/>
                  </a:lnTo>
                  <a:lnTo>
                    <a:pt x="363855" y="95656"/>
                  </a:lnTo>
                  <a:lnTo>
                    <a:pt x="361670" y="95656"/>
                  </a:lnTo>
                  <a:lnTo>
                    <a:pt x="361467" y="95478"/>
                  </a:lnTo>
                  <a:lnTo>
                    <a:pt x="361569" y="95656"/>
                  </a:lnTo>
                  <a:lnTo>
                    <a:pt x="360222" y="95656"/>
                  </a:lnTo>
                  <a:lnTo>
                    <a:pt x="359181" y="94945"/>
                  </a:lnTo>
                  <a:lnTo>
                    <a:pt x="359181" y="95656"/>
                  </a:lnTo>
                  <a:lnTo>
                    <a:pt x="358787" y="95656"/>
                  </a:lnTo>
                  <a:lnTo>
                    <a:pt x="357720" y="95656"/>
                  </a:lnTo>
                  <a:lnTo>
                    <a:pt x="357085" y="94513"/>
                  </a:lnTo>
                  <a:lnTo>
                    <a:pt x="356412" y="93497"/>
                  </a:lnTo>
                  <a:lnTo>
                    <a:pt x="356793" y="93497"/>
                  </a:lnTo>
                  <a:lnTo>
                    <a:pt x="358787" y="95656"/>
                  </a:lnTo>
                  <a:lnTo>
                    <a:pt x="357974" y="94513"/>
                  </a:lnTo>
                  <a:lnTo>
                    <a:pt x="359181" y="95656"/>
                  </a:lnTo>
                  <a:lnTo>
                    <a:pt x="359181" y="94945"/>
                  </a:lnTo>
                  <a:lnTo>
                    <a:pt x="358571" y="94513"/>
                  </a:lnTo>
                  <a:lnTo>
                    <a:pt x="359765" y="94513"/>
                  </a:lnTo>
                  <a:lnTo>
                    <a:pt x="360438" y="94513"/>
                  </a:lnTo>
                  <a:lnTo>
                    <a:pt x="361581" y="95148"/>
                  </a:lnTo>
                  <a:lnTo>
                    <a:pt x="360997" y="94513"/>
                  </a:lnTo>
                  <a:lnTo>
                    <a:pt x="362559" y="94513"/>
                  </a:lnTo>
                  <a:lnTo>
                    <a:pt x="361124" y="93497"/>
                  </a:lnTo>
                  <a:lnTo>
                    <a:pt x="360286" y="93497"/>
                  </a:lnTo>
                  <a:lnTo>
                    <a:pt x="360540" y="94018"/>
                  </a:lnTo>
                  <a:lnTo>
                    <a:pt x="360070" y="93497"/>
                  </a:lnTo>
                  <a:lnTo>
                    <a:pt x="360286" y="93497"/>
                  </a:lnTo>
                  <a:lnTo>
                    <a:pt x="360095" y="93116"/>
                  </a:lnTo>
                  <a:lnTo>
                    <a:pt x="360591" y="93116"/>
                  </a:lnTo>
                  <a:lnTo>
                    <a:pt x="359689" y="92456"/>
                  </a:lnTo>
                  <a:lnTo>
                    <a:pt x="359689" y="93751"/>
                  </a:lnTo>
                  <a:lnTo>
                    <a:pt x="359410" y="93497"/>
                  </a:lnTo>
                  <a:lnTo>
                    <a:pt x="359676" y="93497"/>
                  </a:lnTo>
                  <a:lnTo>
                    <a:pt x="359689" y="93751"/>
                  </a:lnTo>
                  <a:lnTo>
                    <a:pt x="359689" y="92456"/>
                  </a:lnTo>
                  <a:lnTo>
                    <a:pt x="359537" y="92354"/>
                  </a:lnTo>
                  <a:lnTo>
                    <a:pt x="359079" y="91973"/>
                  </a:lnTo>
                  <a:lnTo>
                    <a:pt x="350608" y="91973"/>
                  </a:lnTo>
                  <a:lnTo>
                    <a:pt x="350075" y="91973"/>
                  </a:lnTo>
                  <a:lnTo>
                    <a:pt x="351650" y="93497"/>
                  </a:lnTo>
                  <a:lnTo>
                    <a:pt x="352463" y="94399"/>
                  </a:lnTo>
                  <a:lnTo>
                    <a:pt x="351637" y="93891"/>
                  </a:lnTo>
                  <a:lnTo>
                    <a:pt x="352310" y="94513"/>
                  </a:lnTo>
                  <a:lnTo>
                    <a:pt x="351904" y="94513"/>
                  </a:lnTo>
                  <a:lnTo>
                    <a:pt x="351726" y="94513"/>
                  </a:lnTo>
                  <a:lnTo>
                    <a:pt x="352755" y="95656"/>
                  </a:lnTo>
                  <a:lnTo>
                    <a:pt x="353631" y="96418"/>
                  </a:lnTo>
                  <a:lnTo>
                    <a:pt x="353491" y="96164"/>
                  </a:lnTo>
                  <a:lnTo>
                    <a:pt x="353110" y="95783"/>
                  </a:lnTo>
                  <a:lnTo>
                    <a:pt x="352894" y="95656"/>
                  </a:lnTo>
                  <a:lnTo>
                    <a:pt x="353072" y="95656"/>
                  </a:lnTo>
                  <a:lnTo>
                    <a:pt x="353326" y="95910"/>
                  </a:lnTo>
                  <a:lnTo>
                    <a:pt x="353580" y="96164"/>
                  </a:lnTo>
                  <a:lnTo>
                    <a:pt x="353758" y="96164"/>
                  </a:lnTo>
                  <a:lnTo>
                    <a:pt x="354444" y="96164"/>
                  </a:lnTo>
                  <a:lnTo>
                    <a:pt x="354609" y="96164"/>
                  </a:lnTo>
                  <a:lnTo>
                    <a:pt x="354418" y="95859"/>
                  </a:lnTo>
                  <a:lnTo>
                    <a:pt x="354685" y="96164"/>
                  </a:lnTo>
                  <a:lnTo>
                    <a:pt x="355460" y="96456"/>
                  </a:lnTo>
                  <a:lnTo>
                    <a:pt x="355333" y="96316"/>
                  </a:lnTo>
                  <a:lnTo>
                    <a:pt x="355193" y="96164"/>
                  </a:lnTo>
                  <a:lnTo>
                    <a:pt x="356501" y="96164"/>
                  </a:lnTo>
                  <a:lnTo>
                    <a:pt x="357720" y="96164"/>
                  </a:lnTo>
                  <a:lnTo>
                    <a:pt x="359943" y="96164"/>
                  </a:lnTo>
                  <a:lnTo>
                    <a:pt x="359587" y="95910"/>
                  </a:lnTo>
                  <a:lnTo>
                    <a:pt x="359994" y="96164"/>
                  </a:lnTo>
                  <a:lnTo>
                    <a:pt x="360959" y="96164"/>
                  </a:lnTo>
                  <a:lnTo>
                    <a:pt x="361124" y="96164"/>
                  </a:lnTo>
                  <a:lnTo>
                    <a:pt x="361886" y="96164"/>
                  </a:lnTo>
                  <a:lnTo>
                    <a:pt x="362191" y="96672"/>
                  </a:lnTo>
                  <a:lnTo>
                    <a:pt x="361099" y="96672"/>
                  </a:lnTo>
                  <a:lnTo>
                    <a:pt x="361873" y="97180"/>
                  </a:lnTo>
                  <a:lnTo>
                    <a:pt x="363905" y="97180"/>
                  </a:lnTo>
                  <a:lnTo>
                    <a:pt x="363435" y="96672"/>
                  </a:lnTo>
                  <a:lnTo>
                    <a:pt x="362432" y="96672"/>
                  </a:lnTo>
                  <a:lnTo>
                    <a:pt x="362204" y="96164"/>
                  </a:lnTo>
                  <a:lnTo>
                    <a:pt x="363067" y="96164"/>
                  </a:lnTo>
                  <a:lnTo>
                    <a:pt x="363372" y="96164"/>
                  </a:lnTo>
                  <a:lnTo>
                    <a:pt x="363207" y="95910"/>
                  </a:lnTo>
                  <a:lnTo>
                    <a:pt x="363486" y="96164"/>
                  </a:lnTo>
                  <a:lnTo>
                    <a:pt x="364134" y="96164"/>
                  </a:lnTo>
                  <a:lnTo>
                    <a:pt x="364413" y="96164"/>
                  </a:lnTo>
                  <a:lnTo>
                    <a:pt x="365671" y="96164"/>
                  </a:lnTo>
                  <a:lnTo>
                    <a:pt x="366483" y="96672"/>
                  </a:lnTo>
                  <a:lnTo>
                    <a:pt x="367347" y="96672"/>
                  </a:lnTo>
                  <a:lnTo>
                    <a:pt x="366483" y="96164"/>
                  </a:lnTo>
                  <a:lnTo>
                    <a:pt x="366928" y="96164"/>
                  </a:lnTo>
                  <a:lnTo>
                    <a:pt x="367068" y="96164"/>
                  </a:lnTo>
                  <a:lnTo>
                    <a:pt x="367728" y="96672"/>
                  </a:lnTo>
                  <a:lnTo>
                    <a:pt x="367360" y="96164"/>
                  </a:lnTo>
                  <a:lnTo>
                    <a:pt x="367576" y="96164"/>
                  </a:lnTo>
                  <a:lnTo>
                    <a:pt x="368541" y="96164"/>
                  </a:lnTo>
                  <a:lnTo>
                    <a:pt x="369011" y="96164"/>
                  </a:lnTo>
                  <a:close/>
                </a:path>
                <a:path w="396875" h="392430">
                  <a:moveTo>
                    <a:pt x="369189" y="92595"/>
                  </a:moveTo>
                  <a:lnTo>
                    <a:pt x="368681" y="91973"/>
                  </a:lnTo>
                  <a:lnTo>
                    <a:pt x="368274" y="91795"/>
                  </a:lnTo>
                  <a:lnTo>
                    <a:pt x="368439" y="91998"/>
                  </a:lnTo>
                  <a:lnTo>
                    <a:pt x="368300" y="91922"/>
                  </a:lnTo>
                  <a:lnTo>
                    <a:pt x="369189" y="92595"/>
                  </a:lnTo>
                  <a:close/>
                </a:path>
                <a:path w="396875" h="392430">
                  <a:moveTo>
                    <a:pt x="369366" y="95008"/>
                  </a:moveTo>
                  <a:lnTo>
                    <a:pt x="368046" y="93560"/>
                  </a:lnTo>
                  <a:lnTo>
                    <a:pt x="368681" y="93941"/>
                  </a:lnTo>
                  <a:lnTo>
                    <a:pt x="367804" y="93357"/>
                  </a:lnTo>
                  <a:lnTo>
                    <a:pt x="368312" y="93992"/>
                  </a:lnTo>
                  <a:lnTo>
                    <a:pt x="369366" y="95008"/>
                  </a:lnTo>
                  <a:close/>
                </a:path>
                <a:path w="396875" h="392430">
                  <a:moveTo>
                    <a:pt x="370103" y="88798"/>
                  </a:moveTo>
                  <a:lnTo>
                    <a:pt x="369379" y="88163"/>
                  </a:lnTo>
                  <a:lnTo>
                    <a:pt x="369036" y="88163"/>
                  </a:lnTo>
                  <a:lnTo>
                    <a:pt x="370103" y="88798"/>
                  </a:lnTo>
                  <a:close/>
                </a:path>
                <a:path w="396875" h="392430">
                  <a:moveTo>
                    <a:pt x="370293" y="92989"/>
                  </a:moveTo>
                  <a:lnTo>
                    <a:pt x="369608" y="92354"/>
                  </a:lnTo>
                  <a:lnTo>
                    <a:pt x="368401" y="91338"/>
                  </a:lnTo>
                  <a:lnTo>
                    <a:pt x="368896" y="91973"/>
                  </a:lnTo>
                  <a:lnTo>
                    <a:pt x="370255" y="93116"/>
                  </a:lnTo>
                  <a:lnTo>
                    <a:pt x="370293" y="92989"/>
                  </a:lnTo>
                  <a:close/>
                </a:path>
                <a:path w="396875" h="392430">
                  <a:moveTo>
                    <a:pt x="370852" y="50330"/>
                  </a:moveTo>
                  <a:lnTo>
                    <a:pt x="370573" y="50190"/>
                  </a:lnTo>
                  <a:lnTo>
                    <a:pt x="370027" y="50190"/>
                  </a:lnTo>
                  <a:lnTo>
                    <a:pt x="370852" y="50330"/>
                  </a:lnTo>
                  <a:close/>
                </a:path>
                <a:path w="396875" h="392430">
                  <a:moveTo>
                    <a:pt x="371805" y="89814"/>
                  </a:moveTo>
                  <a:lnTo>
                    <a:pt x="370103" y="88798"/>
                  </a:lnTo>
                  <a:lnTo>
                    <a:pt x="370573" y="89179"/>
                  </a:lnTo>
                  <a:lnTo>
                    <a:pt x="371475" y="89814"/>
                  </a:lnTo>
                  <a:lnTo>
                    <a:pt x="371805" y="89814"/>
                  </a:lnTo>
                  <a:close/>
                </a:path>
                <a:path w="396875" h="392430">
                  <a:moveTo>
                    <a:pt x="372059" y="86893"/>
                  </a:moveTo>
                  <a:lnTo>
                    <a:pt x="371043" y="86131"/>
                  </a:lnTo>
                  <a:lnTo>
                    <a:pt x="371576" y="86639"/>
                  </a:lnTo>
                  <a:lnTo>
                    <a:pt x="371881" y="86893"/>
                  </a:lnTo>
                  <a:lnTo>
                    <a:pt x="372059" y="86893"/>
                  </a:lnTo>
                  <a:close/>
                </a:path>
                <a:path w="396875" h="392430">
                  <a:moveTo>
                    <a:pt x="372173" y="90830"/>
                  </a:moveTo>
                  <a:lnTo>
                    <a:pt x="370713" y="89814"/>
                  </a:lnTo>
                  <a:lnTo>
                    <a:pt x="369277" y="89814"/>
                  </a:lnTo>
                  <a:lnTo>
                    <a:pt x="369900" y="90487"/>
                  </a:lnTo>
                  <a:lnTo>
                    <a:pt x="368985" y="89814"/>
                  </a:lnTo>
                  <a:lnTo>
                    <a:pt x="369671" y="90512"/>
                  </a:lnTo>
                  <a:lnTo>
                    <a:pt x="368909" y="89814"/>
                  </a:lnTo>
                  <a:lnTo>
                    <a:pt x="368287" y="89814"/>
                  </a:lnTo>
                  <a:lnTo>
                    <a:pt x="369150" y="90322"/>
                  </a:lnTo>
                  <a:lnTo>
                    <a:pt x="367855" y="89852"/>
                  </a:lnTo>
                  <a:lnTo>
                    <a:pt x="367855" y="90373"/>
                  </a:lnTo>
                  <a:lnTo>
                    <a:pt x="367106" y="89814"/>
                  </a:lnTo>
                  <a:lnTo>
                    <a:pt x="367372" y="89814"/>
                  </a:lnTo>
                  <a:lnTo>
                    <a:pt x="367855" y="90373"/>
                  </a:lnTo>
                  <a:lnTo>
                    <a:pt x="367855" y="89852"/>
                  </a:lnTo>
                  <a:lnTo>
                    <a:pt x="368287" y="89814"/>
                  </a:lnTo>
                  <a:lnTo>
                    <a:pt x="367195" y="89179"/>
                  </a:lnTo>
                  <a:lnTo>
                    <a:pt x="367969" y="89179"/>
                  </a:lnTo>
                  <a:lnTo>
                    <a:pt x="367804" y="88950"/>
                  </a:lnTo>
                  <a:lnTo>
                    <a:pt x="368084" y="89179"/>
                  </a:lnTo>
                  <a:lnTo>
                    <a:pt x="369100" y="89814"/>
                  </a:lnTo>
                  <a:lnTo>
                    <a:pt x="369277" y="89814"/>
                  </a:lnTo>
                  <a:lnTo>
                    <a:pt x="368338" y="88798"/>
                  </a:lnTo>
                  <a:lnTo>
                    <a:pt x="368833" y="88798"/>
                  </a:lnTo>
                  <a:lnTo>
                    <a:pt x="369557" y="89179"/>
                  </a:lnTo>
                  <a:lnTo>
                    <a:pt x="369709" y="89179"/>
                  </a:lnTo>
                  <a:lnTo>
                    <a:pt x="369214" y="88798"/>
                  </a:lnTo>
                  <a:lnTo>
                    <a:pt x="370713" y="89814"/>
                  </a:lnTo>
                  <a:lnTo>
                    <a:pt x="370840" y="89814"/>
                  </a:lnTo>
                  <a:lnTo>
                    <a:pt x="368287" y="87655"/>
                  </a:lnTo>
                  <a:lnTo>
                    <a:pt x="369354" y="88087"/>
                  </a:lnTo>
                  <a:lnTo>
                    <a:pt x="369265" y="87655"/>
                  </a:lnTo>
                  <a:lnTo>
                    <a:pt x="368922" y="87401"/>
                  </a:lnTo>
                  <a:lnTo>
                    <a:pt x="367868" y="86639"/>
                  </a:lnTo>
                  <a:lnTo>
                    <a:pt x="368795" y="86893"/>
                  </a:lnTo>
                  <a:lnTo>
                    <a:pt x="369252" y="86639"/>
                  </a:lnTo>
                  <a:lnTo>
                    <a:pt x="369506" y="86639"/>
                  </a:lnTo>
                  <a:lnTo>
                    <a:pt x="369925" y="87401"/>
                  </a:lnTo>
                  <a:lnTo>
                    <a:pt x="370509" y="87655"/>
                  </a:lnTo>
                  <a:lnTo>
                    <a:pt x="370738" y="87655"/>
                  </a:lnTo>
                  <a:lnTo>
                    <a:pt x="370598" y="87401"/>
                  </a:lnTo>
                  <a:lnTo>
                    <a:pt x="369735" y="86639"/>
                  </a:lnTo>
                  <a:lnTo>
                    <a:pt x="369163" y="86156"/>
                  </a:lnTo>
                  <a:lnTo>
                    <a:pt x="369862" y="86512"/>
                  </a:lnTo>
                  <a:lnTo>
                    <a:pt x="370281" y="86131"/>
                  </a:lnTo>
                  <a:lnTo>
                    <a:pt x="370078" y="86004"/>
                  </a:lnTo>
                  <a:lnTo>
                    <a:pt x="368985" y="86004"/>
                  </a:lnTo>
                  <a:lnTo>
                    <a:pt x="367792" y="84988"/>
                  </a:lnTo>
                  <a:lnTo>
                    <a:pt x="364261" y="84988"/>
                  </a:lnTo>
                  <a:lnTo>
                    <a:pt x="364261" y="90538"/>
                  </a:lnTo>
                  <a:lnTo>
                    <a:pt x="363080" y="89814"/>
                  </a:lnTo>
                  <a:lnTo>
                    <a:pt x="361950" y="89179"/>
                  </a:lnTo>
                  <a:lnTo>
                    <a:pt x="361061" y="88163"/>
                  </a:lnTo>
                  <a:lnTo>
                    <a:pt x="361378" y="88163"/>
                  </a:lnTo>
                  <a:lnTo>
                    <a:pt x="363118" y="89814"/>
                  </a:lnTo>
                  <a:lnTo>
                    <a:pt x="362877" y="89179"/>
                  </a:lnTo>
                  <a:lnTo>
                    <a:pt x="364185" y="90449"/>
                  </a:lnTo>
                  <a:lnTo>
                    <a:pt x="364261" y="84988"/>
                  </a:lnTo>
                  <a:lnTo>
                    <a:pt x="354469" y="84988"/>
                  </a:lnTo>
                  <a:lnTo>
                    <a:pt x="354863" y="85318"/>
                  </a:lnTo>
                  <a:lnTo>
                    <a:pt x="354291" y="84861"/>
                  </a:lnTo>
                  <a:lnTo>
                    <a:pt x="354317" y="84988"/>
                  </a:lnTo>
                  <a:lnTo>
                    <a:pt x="355307" y="86004"/>
                  </a:lnTo>
                  <a:lnTo>
                    <a:pt x="353415" y="84099"/>
                  </a:lnTo>
                  <a:lnTo>
                    <a:pt x="352399" y="84607"/>
                  </a:lnTo>
                  <a:lnTo>
                    <a:pt x="352640" y="86004"/>
                  </a:lnTo>
                  <a:lnTo>
                    <a:pt x="352717" y="86639"/>
                  </a:lnTo>
                  <a:lnTo>
                    <a:pt x="352806" y="87401"/>
                  </a:lnTo>
                  <a:lnTo>
                    <a:pt x="352628" y="87287"/>
                  </a:lnTo>
                  <a:lnTo>
                    <a:pt x="352628" y="90830"/>
                  </a:lnTo>
                  <a:lnTo>
                    <a:pt x="352056" y="90322"/>
                  </a:lnTo>
                  <a:lnTo>
                    <a:pt x="352628" y="90830"/>
                  </a:lnTo>
                  <a:lnTo>
                    <a:pt x="352628" y="87287"/>
                  </a:lnTo>
                  <a:lnTo>
                    <a:pt x="350875" y="86131"/>
                  </a:lnTo>
                  <a:lnTo>
                    <a:pt x="352323" y="88163"/>
                  </a:lnTo>
                  <a:lnTo>
                    <a:pt x="351269" y="88163"/>
                  </a:lnTo>
                  <a:lnTo>
                    <a:pt x="351726" y="88798"/>
                  </a:lnTo>
                  <a:lnTo>
                    <a:pt x="351472" y="88798"/>
                  </a:lnTo>
                  <a:lnTo>
                    <a:pt x="350062" y="88290"/>
                  </a:lnTo>
                  <a:lnTo>
                    <a:pt x="350570" y="88798"/>
                  </a:lnTo>
                  <a:lnTo>
                    <a:pt x="350939" y="89179"/>
                  </a:lnTo>
                  <a:lnTo>
                    <a:pt x="351472" y="89179"/>
                  </a:lnTo>
                  <a:lnTo>
                    <a:pt x="351116" y="89395"/>
                  </a:lnTo>
                  <a:lnTo>
                    <a:pt x="350939" y="89179"/>
                  </a:lnTo>
                  <a:lnTo>
                    <a:pt x="350774" y="89179"/>
                  </a:lnTo>
                  <a:lnTo>
                    <a:pt x="351053" y="89433"/>
                  </a:lnTo>
                  <a:lnTo>
                    <a:pt x="350431" y="89814"/>
                  </a:lnTo>
                  <a:lnTo>
                    <a:pt x="348576" y="89814"/>
                  </a:lnTo>
                  <a:lnTo>
                    <a:pt x="350329" y="91338"/>
                  </a:lnTo>
                  <a:lnTo>
                    <a:pt x="358394" y="91338"/>
                  </a:lnTo>
                  <a:lnTo>
                    <a:pt x="357835" y="90830"/>
                  </a:lnTo>
                  <a:lnTo>
                    <a:pt x="358140" y="90830"/>
                  </a:lnTo>
                  <a:lnTo>
                    <a:pt x="360972" y="92989"/>
                  </a:lnTo>
                  <a:lnTo>
                    <a:pt x="361467" y="92989"/>
                  </a:lnTo>
                  <a:lnTo>
                    <a:pt x="360908" y="92354"/>
                  </a:lnTo>
                  <a:lnTo>
                    <a:pt x="362432" y="93497"/>
                  </a:lnTo>
                  <a:lnTo>
                    <a:pt x="363766" y="93497"/>
                  </a:lnTo>
                  <a:lnTo>
                    <a:pt x="362813" y="92621"/>
                  </a:lnTo>
                  <a:lnTo>
                    <a:pt x="363982" y="93497"/>
                  </a:lnTo>
                  <a:lnTo>
                    <a:pt x="364299" y="93497"/>
                  </a:lnTo>
                  <a:lnTo>
                    <a:pt x="362813" y="92354"/>
                  </a:lnTo>
                  <a:lnTo>
                    <a:pt x="362305" y="91973"/>
                  </a:lnTo>
                  <a:lnTo>
                    <a:pt x="362064" y="91973"/>
                  </a:lnTo>
                  <a:lnTo>
                    <a:pt x="362381" y="91338"/>
                  </a:lnTo>
                  <a:lnTo>
                    <a:pt x="362750" y="91338"/>
                  </a:lnTo>
                  <a:lnTo>
                    <a:pt x="363410" y="91973"/>
                  </a:lnTo>
                  <a:lnTo>
                    <a:pt x="363918" y="92354"/>
                  </a:lnTo>
                  <a:lnTo>
                    <a:pt x="364744" y="92811"/>
                  </a:lnTo>
                  <a:lnTo>
                    <a:pt x="362381" y="90474"/>
                  </a:lnTo>
                  <a:lnTo>
                    <a:pt x="362381" y="90830"/>
                  </a:lnTo>
                  <a:lnTo>
                    <a:pt x="362356" y="90957"/>
                  </a:lnTo>
                  <a:lnTo>
                    <a:pt x="362229" y="90830"/>
                  </a:lnTo>
                  <a:lnTo>
                    <a:pt x="362381" y="90830"/>
                  </a:lnTo>
                  <a:lnTo>
                    <a:pt x="362381" y="90474"/>
                  </a:lnTo>
                  <a:lnTo>
                    <a:pt x="361721" y="89814"/>
                  </a:lnTo>
                  <a:lnTo>
                    <a:pt x="366204" y="93497"/>
                  </a:lnTo>
                  <a:lnTo>
                    <a:pt x="366941" y="93497"/>
                  </a:lnTo>
                  <a:lnTo>
                    <a:pt x="364934" y="91973"/>
                  </a:lnTo>
                  <a:lnTo>
                    <a:pt x="365074" y="91973"/>
                  </a:lnTo>
                  <a:lnTo>
                    <a:pt x="364769" y="90830"/>
                  </a:lnTo>
                  <a:lnTo>
                    <a:pt x="365988" y="91973"/>
                  </a:lnTo>
                  <a:lnTo>
                    <a:pt x="368998" y="93497"/>
                  </a:lnTo>
                  <a:lnTo>
                    <a:pt x="369176" y="93497"/>
                  </a:lnTo>
                  <a:lnTo>
                    <a:pt x="368922" y="93116"/>
                  </a:lnTo>
                  <a:lnTo>
                    <a:pt x="368833" y="92989"/>
                  </a:lnTo>
                  <a:lnTo>
                    <a:pt x="369087" y="92989"/>
                  </a:lnTo>
                  <a:lnTo>
                    <a:pt x="367372" y="92354"/>
                  </a:lnTo>
                  <a:lnTo>
                    <a:pt x="369582" y="92989"/>
                  </a:lnTo>
                  <a:lnTo>
                    <a:pt x="367563" y="92354"/>
                  </a:lnTo>
                  <a:lnTo>
                    <a:pt x="367525" y="91973"/>
                  </a:lnTo>
                  <a:lnTo>
                    <a:pt x="367969" y="92354"/>
                  </a:lnTo>
                  <a:lnTo>
                    <a:pt x="367703" y="91973"/>
                  </a:lnTo>
                  <a:lnTo>
                    <a:pt x="367055" y="91338"/>
                  </a:lnTo>
                  <a:lnTo>
                    <a:pt x="366649" y="90830"/>
                  </a:lnTo>
                  <a:lnTo>
                    <a:pt x="367245" y="90830"/>
                  </a:lnTo>
                  <a:lnTo>
                    <a:pt x="368173" y="91338"/>
                  </a:lnTo>
                  <a:lnTo>
                    <a:pt x="368401" y="91338"/>
                  </a:lnTo>
                  <a:lnTo>
                    <a:pt x="366610" y="89814"/>
                  </a:lnTo>
                  <a:lnTo>
                    <a:pt x="366776" y="89814"/>
                  </a:lnTo>
                  <a:lnTo>
                    <a:pt x="367880" y="90398"/>
                  </a:lnTo>
                  <a:lnTo>
                    <a:pt x="368274" y="90830"/>
                  </a:lnTo>
                  <a:lnTo>
                    <a:pt x="368719" y="91338"/>
                  </a:lnTo>
                  <a:lnTo>
                    <a:pt x="368503" y="90830"/>
                  </a:lnTo>
                  <a:lnTo>
                    <a:pt x="367931" y="90424"/>
                  </a:lnTo>
                  <a:lnTo>
                    <a:pt x="368731" y="90830"/>
                  </a:lnTo>
                  <a:lnTo>
                    <a:pt x="371055" y="92989"/>
                  </a:lnTo>
                  <a:lnTo>
                    <a:pt x="370738" y="92354"/>
                  </a:lnTo>
                  <a:lnTo>
                    <a:pt x="370382" y="91973"/>
                  </a:lnTo>
                  <a:lnTo>
                    <a:pt x="369658" y="91338"/>
                  </a:lnTo>
                  <a:lnTo>
                    <a:pt x="370687" y="91973"/>
                  </a:lnTo>
                  <a:lnTo>
                    <a:pt x="369887" y="91338"/>
                  </a:lnTo>
                  <a:lnTo>
                    <a:pt x="370586" y="91338"/>
                  </a:lnTo>
                  <a:lnTo>
                    <a:pt x="370027" y="90830"/>
                  </a:lnTo>
                  <a:lnTo>
                    <a:pt x="370230" y="90830"/>
                  </a:lnTo>
                  <a:lnTo>
                    <a:pt x="370382" y="90830"/>
                  </a:lnTo>
                  <a:lnTo>
                    <a:pt x="370560" y="90830"/>
                  </a:lnTo>
                  <a:lnTo>
                    <a:pt x="372173" y="90830"/>
                  </a:lnTo>
                  <a:close/>
                </a:path>
                <a:path w="396875" h="392430">
                  <a:moveTo>
                    <a:pt x="372503" y="85674"/>
                  </a:moveTo>
                  <a:lnTo>
                    <a:pt x="371348" y="84988"/>
                  </a:lnTo>
                  <a:lnTo>
                    <a:pt x="372338" y="85813"/>
                  </a:lnTo>
                  <a:lnTo>
                    <a:pt x="372503" y="85674"/>
                  </a:lnTo>
                  <a:close/>
                </a:path>
                <a:path w="396875" h="392430">
                  <a:moveTo>
                    <a:pt x="372922" y="89814"/>
                  </a:moveTo>
                  <a:lnTo>
                    <a:pt x="372160" y="89179"/>
                  </a:lnTo>
                  <a:lnTo>
                    <a:pt x="370865" y="88163"/>
                  </a:lnTo>
                  <a:lnTo>
                    <a:pt x="370408" y="88163"/>
                  </a:lnTo>
                  <a:lnTo>
                    <a:pt x="369925" y="87401"/>
                  </a:lnTo>
                  <a:lnTo>
                    <a:pt x="369239" y="86893"/>
                  </a:lnTo>
                  <a:lnTo>
                    <a:pt x="368795" y="86893"/>
                  </a:lnTo>
                  <a:lnTo>
                    <a:pt x="369925" y="88163"/>
                  </a:lnTo>
                  <a:lnTo>
                    <a:pt x="370598" y="88798"/>
                  </a:lnTo>
                  <a:lnTo>
                    <a:pt x="371856" y="89560"/>
                  </a:lnTo>
                  <a:lnTo>
                    <a:pt x="370420" y="88290"/>
                  </a:lnTo>
                  <a:lnTo>
                    <a:pt x="372922" y="89814"/>
                  </a:lnTo>
                  <a:close/>
                </a:path>
                <a:path w="396875" h="392430">
                  <a:moveTo>
                    <a:pt x="373087" y="86004"/>
                  </a:moveTo>
                  <a:lnTo>
                    <a:pt x="372897" y="85902"/>
                  </a:lnTo>
                  <a:lnTo>
                    <a:pt x="373037" y="86004"/>
                  </a:lnTo>
                  <a:close/>
                </a:path>
                <a:path w="396875" h="392430">
                  <a:moveTo>
                    <a:pt x="374396" y="80162"/>
                  </a:moveTo>
                  <a:lnTo>
                    <a:pt x="373214" y="79654"/>
                  </a:lnTo>
                  <a:lnTo>
                    <a:pt x="373888" y="80162"/>
                  </a:lnTo>
                  <a:lnTo>
                    <a:pt x="374396" y="80162"/>
                  </a:lnTo>
                  <a:close/>
                </a:path>
                <a:path w="396875" h="392430">
                  <a:moveTo>
                    <a:pt x="375323" y="80162"/>
                  </a:moveTo>
                  <a:lnTo>
                    <a:pt x="374738" y="79654"/>
                  </a:lnTo>
                  <a:lnTo>
                    <a:pt x="373570" y="79654"/>
                  </a:lnTo>
                  <a:lnTo>
                    <a:pt x="374396" y="80162"/>
                  </a:lnTo>
                  <a:lnTo>
                    <a:pt x="375323" y="80162"/>
                  </a:lnTo>
                  <a:close/>
                </a:path>
                <a:path w="396875" h="392430">
                  <a:moveTo>
                    <a:pt x="378853" y="72288"/>
                  </a:moveTo>
                  <a:lnTo>
                    <a:pt x="378053" y="71907"/>
                  </a:lnTo>
                  <a:lnTo>
                    <a:pt x="378663" y="71907"/>
                  </a:lnTo>
                  <a:lnTo>
                    <a:pt x="378256" y="71678"/>
                  </a:lnTo>
                  <a:lnTo>
                    <a:pt x="377380" y="71145"/>
                  </a:lnTo>
                  <a:lnTo>
                    <a:pt x="377456" y="71272"/>
                  </a:lnTo>
                  <a:lnTo>
                    <a:pt x="377215" y="71145"/>
                  </a:lnTo>
                  <a:lnTo>
                    <a:pt x="376986" y="71145"/>
                  </a:lnTo>
                  <a:lnTo>
                    <a:pt x="377698" y="71742"/>
                  </a:lnTo>
                  <a:lnTo>
                    <a:pt x="376453" y="71145"/>
                  </a:lnTo>
                  <a:lnTo>
                    <a:pt x="377825" y="72161"/>
                  </a:lnTo>
                  <a:lnTo>
                    <a:pt x="378853" y="72288"/>
                  </a:lnTo>
                  <a:close/>
                </a:path>
                <a:path w="396875" h="392430">
                  <a:moveTo>
                    <a:pt x="379120" y="67716"/>
                  </a:moveTo>
                  <a:lnTo>
                    <a:pt x="378853" y="67462"/>
                  </a:lnTo>
                  <a:lnTo>
                    <a:pt x="378320" y="67208"/>
                  </a:lnTo>
                  <a:lnTo>
                    <a:pt x="378688" y="67462"/>
                  </a:lnTo>
                  <a:lnTo>
                    <a:pt x="379120" y="67716"/>
                  </a:lnTo>
                  <a:close/>
                </a:path>
                <a:path w="396875" h="392430">
                  <a:moveTo>
                    <a:pt x="379641" y="68097"/>
                  </a:moveTo>
                  <a:lnTo>
                    <a:pt x="378752" y="67716"/>
                  </a:lnTo>
                  <a:lnTo>
                    <a:pt x="378231" y="67462"/>
                  </a:lnTo>
                  <a:lnTo>
                    <a:pt x="378510" y="67716"/>
                  </a:lnTo>
                  <a:lnTo>
                    <a:pt x="378904" y="67970"/>
                  </a:lnTo>
                  <a:lnTo>
                    <a:pt x="379641" y="68097"/>
                  </a:lnTo>
                  <a:close/>
                </a:path>
                <a:path w="396875" h="392430">
                  <a:moveTo>
                    <a:pt x="379768" y="68122"/>
                  </a:moveTo>
                  <a:lnTo>
                    <a:pt x="379539" y="67970"/>
                  </a:lnTo>
                  <a:lnTo>
                    <a:pt x="379679" y="68097"/>
                  </a:lnTo>
                  <a:close/>
                </a:path>
                <a:path w="396875" h="392430">
                  <a:moveTo>
                    <a:pt x="379933" y="70129"/>
                  </a:moveTo>
                  <a:lnTo>
                    <a:pt x="378510" y="68986"/>
                  </a:lnTo>
                  <a:lnTo>
                    <a:pt x="378371" y="68986"/>
                  </a:lnTo>
                  <a:lnTo>
                    <a:pt x="378320" y="68732"/>
                  </a:lnTo>
                  <a:lnTo>
                    <a:pt x="377151" y="68732"/>
                  </a:lnTo>
                  <a:lnTo>
                    <a:pt x="377609" y="68986"/>
                  </a:lnTo>
                  <a:lnTo>
                    <a:pt x="379285" y="70129"/>
                  </a:lnTo>
                  <a:lnTo>
                    <a:pt x="379933" y="70129"/>
                  </a:lnTo>
                  <a:close/>
                </a:path>
                <a:path w="396875" h="392430">
                  <a:moveTo>
                    <a:pt x="380072" y="68986"/>
                  </a:moveTo>
                  <a:lnTo>
                    <a:pt x="379641" y="68732"/>
                  </a:lnTo>
                  <a:lnTo>
                    <a:pt x="378625" y="68732"/>
                  </a:lnTo>
                  <a:lnTo>
                    <a:pt x="379044" y="68986"/>
                  </a:lnTo>
                  <a:lnTo>
                    <a:pt x="380072" y="68986"/>
                  </a:lnTo>
                  <a:close/>
                </a:path>
                <a:path w="396875" h="392430">
                  <a:moveTo>
                    <a:pt x="381927" y="68732"/>
                  </a:moveTo>
                  <a:lnTo>
                    <a:pt x="380834" y="68224"/>
                  </a:lnTo>
                  <a:lnTo>
                    <a:pt x="380453" y="68224"/>
                  </a:lnTo>
                  <a:lnTo>
                    <a:pt x="379958" y="68224"/>
                  </a:lnTo>
                  <a:lnTo>
                    <a:pt x="379691" y="68122"/>
                  </a:lnTo>
                  <a:lnTo>
                    <a:pt x="379818" y="68224"/>
                  </a:lnTo>
                  <a:lnTo>
                    <a:pt x="378752" y="68224"/>
                  </a:lnTo>
                  <a:lnTo>
                    <a:pt x="379641" y="68732"/>
                  </a:lnTo>
                  <a:lnTo>
                    <a:pt x="381927" y="68732"/>
                  </a:lnTo>
                  <a:close/>
                </a:path>
                <a:path w="396875" h="392430">
                  <a:moveTo>
                    <a:pt x="383451" y="57937"/>
                  </a:moveTo>
                  <a:close/>
                </a:path>
                <a:path w="396875" h="392430">
                  <a:moveTo>
                    <a:pt x="384098" y="58445"/>
                  </a:moveTo>
                  <a:lnTo>
                    <a:pt x="383730" y="58242"/>
                  </a:lnTo>
                  <a:lnTo>
                    <a:pt x="383895" y="58445"/>
                  </a:lnTo>
                  <a:lnTo>
                    <a:pt x="384098" y="58445"/>
                  </a:lnTo>
                  <a:close/>
                </a:path>
                <a:path w="396875" h="392430">
                  <a:moveTo>
                    <a:pt x="384556" y="61112"/>
                  </a:moveTo>
                  <a:lnTo>
                    <a:pt x="383349" y="59969"/>
                  </a:lnTo>
                  <a:lnTo>
                    <a:pt x="383565" y="59969"/>
                  </a:lnTo>
                  <a:lnTo>
                    <a:pt x="383171" y="59766"/>
                  </a:lnTo>
                  <a:lnTo>
                    <a:pt x="382955" y="59715"/>
                  </a:lnTo>
                  <a:lnTo>
                    <a:pt x="383082" y="59728"/>
                  </a:lnTo>
                  <a:lnTo>
                    <a:pt x="384251" y="60096"/>
                  </a:lnTo>
                  <a:lnTo>
                    <a:pt x="383501" y="59715"/>
                  </a:lnTo>
                  <a:lnTo>
                    <a:pt x="382981" y="59461"/>
                  </a:lnTo>
                  <a:lnTo>
                    <a:pt x="381622" y="59461"/>
                  </a:lnTo>
                  <a:lnTo>
                    <a:pt x="382447" y="59969"/>
                  </a:lnTo>
                  <a:lnTo>
                    <a:pt x="384556" y="61112"/>
                  </a:lnTo>
                  <a:close/>
                </a:path>
                <a:path w="396875" h="392430">
                  <a:moveTo>
                    <a:pt x="384581" y="51333"/>
                  </a:moveTo>
                  <a:lnTo>
                    <a:pt x="383159" y="51079"/>
                  </a:lnTo>
                  <a:lnTo>
                    <a:pt x="384302" y="51498"/>
                  </a:lnTo>
                  <a:lnTo>
                    <a:pt x="384073" y="51333"/>
                  </a:lnTo>
                  <a:lnTo>
                    <a:pt x="384581" y="51333"/>
                  </a:lnTo>
                  <a:close/>
                </a:path>
                <a:path w="396875" h="392430">
                  <a:moveTo>
                    <a:pt x="384987" y="58953"/>
                  </a:moveTo>
                  <a:lnTo>
                    <a:pt x="384263" y="58445"/>
                  </a:lnTo>
                  <a:lnTo>
                    <a:pt x="384098" y="58445"/>
                  </a:lnTo>
                  <a:lnTo>
                    <a:pt x="384987" y="58953"/>
                  </a:lnTo>
                  <a:close/>
                </a:path>
                <a:path w="396875" h="392430">
                  <a:moveTo>
                    <a:pt x="385165" y="59461"/>
                  </a:moveTo>
                  <a:lnTo>
                    <a:pt x="384632" y="59321"/>
                  </a:lnTo>
                  <a:lnTo>
                    <a:pt x="384302" y="58953"/>
                  </a:lnTo>
                  <a:lnTo>
                    <a:pt x="384505" y="58953"/>
                  </a:lnTo>
                  <a:lnTo>
                    <a:pt x="383603" y="58445"/>
                  </a:lnTo>
                  <a:lnTo>
                    <a:pt x="384136" y="58953"/>
                  </a:lnTo>
                  <a:lnTo>
                    <a:pt x="384556" y="59296"/>
                  </a:lnTo>
                  <a:lnTo>
                    <a:pt x="383387" y="58953"/>
                  </a:lnTo>
                  <a:lnTo>
                    <a:pt x="382536" y="58953"/>
                  </a:lnTo>
                  <a:lnTo>
                    <a:pt x="382981" y="59461"/>
                  </a:lnTo>
                  <a:lnTo>
                    <a:pt x="384784" y="59461"/>
                  </a:lnTo>
                  <a:lnTo>
                    <a:pt x="385165" y="59461"/>
                  </a:lnTo>
                  <a:close/>
                </a:path>
                <a:path w="396875" h="392430">
                  <a:moveTo>
                    <a:pt x="385343" y="45110"/>
                  </a:moveTo>
                  <a:lnTo>
                    <a:pt x="384771" y="44475"/>
                  </a:lnTo>
                  <a:lnTo>
                    <a:pt x="383755" y="44475"/>
                  </a:lnTo>
                  <a:lnTo>
                    <a:pt x="384797" y="45110"/>
                  </a:lnTo>
                  <a:lnTo>
                    <a:pt x="385343" y="45110"/>
                  </a:lnTo>
                  <a:close/>
                </a:path>
                <a:path w="396875" h="392430">
                  <a:moveTo>
                    <a:pt x="385432" y="45529"/>
                  </a:moveTo>
                  <a:lnTo>
                    <a:pt x="383667" y="44691"/>
                  </a:lnTo>
                  <a:lnTo>
                    <a:pt x="385432" y="45529"/>
                  </a:lnTo>
                  <a:close/>
                </a:path>
                <a:path w="396875" h="392430">
                  <a:moveTo>
                    <a:pt x="386753" y="46761"/>
                  </a:moveTo>
                  <a:lnTo>
                    <a:pt x="383527" y="45491"/>
                  </a:lnTo>
                  <a:lnTo>
                    <a:pt x="385140" y="45491"/>
                  </a:lnTo>
                  <a:lnTo>
                    <a:pt x="384860" y="45364"/>
                  </a:lnTo>
                  <a:lnTo>
                    <a:pt x="381342" y="45364"/>
                  </a:lnTo>
                  <a:lnTo>
                    <a:pt x="380707" y="45364"/>
                  </a:lnTo>
                  <a:lnTo>
                    <a:pt x="380923" y="45491"/>
                  </a:lnTo>
                  <a:lnTo>
                    <a:pt x="382358" y="45872"/>
                  </a:lnTo>
                  <a:lnTo>
                    <a:pt x="382409" y="46253"/>
                  </a:lnTo>
                  <a:lnTo>
                    <a:pt x="384403" y="46761"/>
                  </a:lnTo>
                  <a:lnTo>
                    <a:pt x="386753" y="46761"/>
                  </a:lnTo>
                  <a:close/>
                </a:path>
                <a:path w="396875" h="392430">
                  <a:moveTo>
                    <a:pt x="390372" y="35839"/>
                  </a:moveTo>
                  <a:lnTo>
                    <a:pt x="389280" y="35331"/>
                  </a:lnTo>
                  <a:lnTo>
                    <a:pt x="389928" y="35331"/>
                  </a:lnTo>
                  <a:lnTo>
                    <a:pt x="389737" y="35077"/>
                  </a:lnTo>
                  <a:lnTo>
                    <a:pt x="389343" y="35191"/>
                  </a:lnTo>
                  <a:lnTo>
                    <a:pt x="388950" y="35077"/>
                  </a:lnTo>
                  <a:lnTo>
                    <a:pt x="388734" y="35077"/>
                  </a:lnTo>
                  <a:lnTo>
                    <a:pt x="389089" y="35255"/>
                  </a:lnTo>
                  <a:lnTo>
                    <a:pt x="388772" y="35331"/>
                  </a:lnTo>
                  <a:lnTo>
                    <a:pt x="390372" y="35839"/>
                  </a:lnTo>
                  <a:close/>
                </a:path>
                <a:path w="396875" h="392430">
                  <a:moveTo>
                    <a:pt x="396659" y="18186"/>
                  </a:moveTo>
                  <a:lnTo>
                    <a:pt x="396252" y="17932"/>
                  </a:lnTo>
                  <a:lnTo>
                    <a:pt x="392315" y="15519"/>
                  </a:lnTo>
                  <a:lnTo>
                    <a:pt x="391401" y="14249"/>
                  </a:lnTo>
                  <a:lnTo>
                    <a:pt x="386194" y="12344"/>
                  </a:lnTo>
                  <a:lnTo>
                    <a:pt x="387502" y="14757"/>
                  </a:lnTo>
                  <a:lnTo>
                    <a:pt x="384708" y="15900"/>
                  </a:lnTo>
                  <a:lnTo>
                    <a:pt x="382739" y="16357"/>
                  </a:lnTo>
                  <a:lnTo>
                    <a:pt x="382739" y="41186"/>
                  </a:lnTo>
                  <a:lnTo>
                    <a:pt x="381215" y="41046"/>
                  </a:lnTo>
                  <a:lnTo>
                    <a:pt x="382371" y="41046"/>
                  </a:lnTo>
                  <a:lnTo>
                    <a:pt x="382739" y="41186"/>
                  </a:lnTo>
                  <a:lnTo>
                    <a:pt x="382739" y="16357"/>
                  </a:lnTo>
                  <a:lnTo>
                    <a:pt x="381368" y="16662"/>
                  </a:lnTo>
                  <a:lnTo>
                    <a:pt x="381546" y="17551"/>
                  </a:lnTo>
                  <a:lnTo>
                    <a:pt x="382003" y="18567"/>
                  </a:lnTo>
                  <a:lnTo>
                    <a:pt x="380961" y="18821"/>
                  </a:lnTo>
                  <a:lnTo>
                    <a:pt x="380530" y="21488"/>
                  </a:lnTo>
                  <a:lnTo>
                    <a:pt x="375615" y="22377"/>
                  </a:lnTo>
                  <a:lnTo>
                    <a:pt x="375983" y="24028"/>
                  </a:lnTo>
                  <a:lnTo>
                    <a:pt x="376047" y="24282"/>
                  </a:lnTo>
                  <a:lnTo>
                    <a:pt x="376135" y="24663"/>
                  </a:lnTo>
                  <a:lnTo>
                    <a:pt x="376237" y="25171"/>
                  </a:lnTo>
                  <a:lnTo>
                    <a:pt x="376351" y="25679"/>
                  </a:lnTo>
                  <a:lnTo>
                    <a:pt x="377024" y="25679"/>
                  </a:lnTo>
                  <a:lnTo>
                    <a:pt x="377939" y="26187"/>
                  </a:lnTo>
                  <a:lnTo>
                    <a:pt x="378180" y="26441"/>
                  </a:lnTo>
                  <a:lnTo>
                    <a:pt x="377621" y="26187"/>
                  </a:lnTo>
                  <a:lnTo>
                    <a:pt x="379196" y="27203"/>
                  </a:lnTo>
                  <a:lnTo>
                    <a:pt x="378853" y="27203"/>
                  </a:lnTo>
                  <a:lnTo>
                    <a:pt x="377266" y="26441"/>
                  </a:lnTo>
                  <a:lnTo>
                    <a:pt x="377113" y="26187"/>
                  </a:lnTo>
                  <a:lnTo>
                    <a:pt x="376732" y="27203"/>
                  </a:lnTo>
                  <a:lnTo>
                    <a:pt x="376936" y="28346"/>
                  </a:lnTo>
                  <a:lnTo>
                    <a:pt x="376161" y="29108"/>
                  </a:lnTo>
                  <a:lnTo>
                    <a:pt x="378015" y="29997"/>
                  </a:lnTo>
                  <a:lnTo>
                    <a:pt x="376047" y="29616"/>
                  </a:lnTo>
                  <a:lnTo>
                    <a:pt x="377444" y="30251"/>
                  </a:lnTo>
                  <a:lnTo>
                    <a:pt x="377253" y="30251"/>
                  </a:lnTo>
                  <a:lnTo>
                    <a:pt x="377888" y="31280"/>
                  </a:lnTo>
                  <a:lnTo>
                    <a:pt x="375246" y="30886"/>
                  </a:lnTo>
                  <a:lnTo>
                    <a:pt x="373659" y="32042"/>
                  </a:lnTo>
                  <a:lnTo>
                    <a:pt x="373659" y="50190"/>
                  </a:lnTo>
                  <a:lnTo>
                    <a:pt x="373570" y="50711"/>
                  </a:lnTo>
                  <a:lnTo>
                    <a:pt x="372325" y="50190"/>
                  </a:lnTo>
                  <a:lnTo>
                    <a:pt x="373037" y="50190"/>
                  </a:lnTo>
                  <a:lnTo>
                    <a:pt x="373570" y="50711"/>
                  </a:lnTo>
                  <a:lnTo>
                    <a:pt x="373570" y="50190"/>
                  </a:lnTo>
                  <a:lnTo>
                    <a:pt x="373367" y="50063"/>
                  </a:lnTo>
                  <a:lnTo>
                    <a:pt x="373659" y="50190"/>
                  </a:lnTo>
                  <a:lnTo>
                    <a:pt x="373659" y="32042"/>
                  </a:lnTo>
                  <a:lnTo>
                    <a:pt x="372084" y="33172"/>
                  </a:lnTo>
                  <a:lnTo>
                    <a:pt x="372630" y="33172"/>
                  </a:lnTo>
                  <a:lnTo>
                    <a:pt x="372732" y="35839"/>
                  </a:lnTo>
                  <a:lnTo>
                    <a:pt x="371233" y="37871"/>
                  </a:lnTo>
                  <a:lnTo>
                    <a:pt x="371132" y="37998"/>
                  </a:lnTo>
                  <a:lnTo>
                    <a:pt x="370217" y="41046"/>
                  </a:lnTo>
                  <a:lnTo>
                    <a:pt x="370382" y="41046"/>
                  </a:lnTo>
                  <a:lnTo>
                    <a:pt x="370433" y="41427"/>
                  </a:lnTo>
                  <a:lnTo>
                    <a:pt x="370547" y="42189"/>
                  </a:lnTo>
                  <a:lnTo>
                    <a:pt x="370611" y="44475"/>
                  </a:lnTo>
                  <a:lnTo>
                    <a:pt x="370446" y="45110"/>
                  </a:lnTo>
                  <a:lnTo>
                    <a:pt x="370382" y="45364"/>
                  </a:lnTo>
                  <a:lnTo>
                    <a:pt x="370268" y="45872"/>
                  </a:lnTo>
                  <a:lnTo>
                    <a:pt x="370166" y="46253"/>
                  </a:lnTo>
                  <a:lnTo>
                    <a:pt x="370039" y="46761"/>
                  </a:lnTo>
                  <a:lnTo>
                    <a:pt x="372719" y="48539"/>
                  </a:lnTo>
                  <a:lnTo>
                    <a:pt x="371106" y="48412"/>
                  </a:lnTo>
                  <a:lnTo>
                    <a:pt x="372846" y="49682"/>
                  </a:lnTo>
                  <a:lnTo>
                    <a:pt x="373024" y="49872"/>
                  </a:lnTo>
                  <a:lnTo>
                    <a:pt x="372503" y="49682"/>
                  </a:lnTo>
                  <a:lnTo>
                    <a:pt x="372999" y="50165"/>
                  </a:lnTo>
                  <a:lnTo>
                    <a:pt x="370662" y="49936"/>
                  </a:lnTo>
                  <a:lnTo>
                    <a:pt x="371678" y="50444"/>
                  </a:lnTo>
                  <a:lnTo>
                    <a:pt x="371144" y="50444"/>
                  </a:lnTo>
                  <a:lnTo>
                    <a:pt x="372567" y="51079"/>
                  </a:lnTo>
                  <a:lnTo>
                    <a:pt x="373900" y="51968"/>
                  </a:lnTo>
                  <a:lnTo>
                    <a:pt x="372808" y="51473"/>
                  </a:lnTo>
                  <a:lnTo>
                    <a:pt x="372808" y="52857"/>
                  </a:lnTo>
                  <a:lnTo>
                    <a:pt x="370535" y="50825"/>
                  </a:lnTo>
                  <a:lnTo>
                    <a:pt x="369951" y="50520"/>
                  </a:lnTo>
                  <a:lnTo>
                    <a:pt x="370573" y="50800"/>
                  </a:lnTo>
                  <a:lnTo>
                    <a:pt x="371106" y="51079"/>
                  </a:lnTo>
                  <a:lnTo>
                    <a:pt x="372808" y="52857"/>
                  </a:lnTo>
                  <a:lnTo>
                    <a:pt x="372808" y="51473"/>
                  </a:lnTo>
                  <a:lnTo>
                    <a:pt x="372516" y="51333"/>
                  </a:lnTo>
                  <a:lnTo>
                    <a:pt x="370014" y="50190"/>
                  </a:lnTo>
                  <a:lnTo>
                    <a:pt x="370268" y="50444"/>
                  </a:lnTo>
                  <a:lnTo>
                    <a:pt x="370535" y="50761"/>
                  </a:lnTo>
                  <a:lnTo>
                    <a:pt x="370103" y="50444"/>
                  </a:lnTo>
                  <a:lnTo>
                    <a:pt x="369824" y="50444"/>
                  </a:lnTo>
                  <a:lnTo>
                    <a:pt x="368198" y="50444"/>
                  </a:lnTo>
                  <a:lnTo>
                    <a:pt x="368236" y="51968"/>
                  </a:lnTo>
                  <a:lnTo>
                    <a:pt x="369303" y="53873"/>
                  </a:lnTo>
                  <a:lnTo>
                    <a:pt x="369366" y="54000"/>
                  </a:lnTo>
                  <a:lnTo>
                    <a:pt x="367563" y="54546"/>
                  </a:lnTo>
                  <a:lnTo>
                    <a:pt x="367741" y="54546"/>
                  </a:lnTo>
                  <a:lnTo>
                    <a:pt x="368998" y="55270"/>
                  </a:lnTo>
                  <a:lnTo>
                    <a:pt x="367563" y="54546"/>
                  </a:lnTo>
                  <a:lnTo>
                    <a:pt x="366496" y="54000"/>
                  </a:lnTo>
                  <a:lnTo>
                    <a:pt x="367258" y="54546"/>
                  </a:lnTo>
                  <a:lnTo>
                    <a:pt x="369519" y="56045"/>
                  </a:lnTo>
                  <a:lnTo>
                    <a:pt x="368350" y="55651"/>
                  </a:lnTo>
                  <a:lnTo>
                    <a:pt x="368160" y="55524"/>
                  </a:lnTo>
                  <a:lnTo>
                    <a:pt x="368160" y="84099"/>
                  </a:lnTo>
                  <a:lnTo>
                    <a:pt x="366890" y="84099"/>
                  </a:lnTo>
                  <a:lnTo>
                    <a:pt x="366776" y="83718"/>
                  </a:lnTo>
                  <a:lnTo>
                    <a:pt x="366699" y="83464"/>
                  </a:lnTo>
                  <a:lnTo>
                    <a:pt x="365925" y="83083"/>
                  </a:lnTo>
                  <a:lnTo>
                    <a:pt x="364934" y="82321"/>
                  </a:lnTo>
                  <a:lnTo>
                    <a:pt x="363778" y="81432"/>
                  </a:lnTo>
                  <a:lnTo>
                    <a:pt x="363245" y="80797"/>
                  </a:lnTo>
                  <a:lnTo>
                    <a:pt x="363131" y="80670"/>
                  </a:lnTo>
                  <a:lnTo>
                    <a:pt x="363956" y="80670"/>
                  </a:lnTo>
                  <a:lnTo>
                    <a:pt x="363842" y="81178"/>
                  </a:lnTo>
                  <a:lnTo>
                    <a:pt x="363778" y="81432"/>
                  </a:lnTo>
                  <a:lnTo>
                    <a:pt x="365506" y="82321"/>
                  </a:lnTo>
                  <a:lnTo>
                    <a:pt x="365836" y="82321"/>
                  </a:lnTo>
                  <a:lnTo>
                    <a:pt x="368007" y="83464"/>
                  </a:lnTo>
                  <a:lnTo>
                    <a:pt x="367830" y="83464"/>
                  </a:lnTo>
                  <a:lnTo>
                    <a:pt x="368160" y="84099"/>
                  </a:lnTo>
                  <a:lnTo>
                    <a:pt x="368160" y="55524"/>
                  </a:lnTo>
                  <a:lnTo>
                    <a:pt x="367461" y="55016"/>
                  </a:lnTo>
                  <a:lnTo>
                    <a:pt x="366217" y="55016"/>
                  </a:lnTo>
                  <a:lnTo>
                    <a:pt x="367690" y="56286"/>
                  </a:lnTo>
                  <a:lnTo>
                    <a:pt x="366496" y="56286"/>
                  </a:lnTo>
                  <a:lnTo>
                    <a:pt x="367334" y="57048"/>
                  </a:lnTo>
                  <a:lnTo>
                    <a:pt x="367068" y="57048"/>
                  </a:lnTo>
                  <a:lnTo>
                    <a:pt x="365760" y="56642"/>
                  </a:lnTo>
                  <a:lnTo>
                    <a:pt x="365760" y="57416"/>
                  </a:lnTo>
                  <a:lnTo>
                    <a:pt x="365582" y="57315"/>
                  </a:lnTo>
                  <a:lnTo>
                    <a:pt x="365760" y="57416"/>
                  </a:lnTo>
                  <a:lnTo>
                    <a:pt x="365760" y="56642"/>
                  </a:lnTo>
                  <a:lnTo>
                    <a:pt x="364642" y="56286"/>
                  </a:lnTo>
                  <a:lnTo>
                    <a:pt x="364388" y="56286"/>
                  </a:lnTo>
                  <a:lnTo>
                    <a:pt x="364832" y="56667"/>
                  </a:lnTo>
                  <a:lnTo>
                    <a:pt x="365048" y="56946"/>
                  </a:lnTo>
                  <a:lnTo>
                    <a:pt x="364528" y="56667"/>
                  </a:lnTo>
                  <a:lnTo>
                    <a:pt x="364655" y="57048"/>
                  </a:lnTo>
                  <a:lnTo>
                    <a:pt x="364274" y="57048"/>
                  </a:lnTo>
                  <a:lnTo>
                    <a:pt x="367093" y="58953"/>
                  </a:lnTo>
                  <a:lnTo>
                    <a:pt x="364794" y="58064"/>
                  </a:lnTo>
                  <a:lnTo>
                    <a:pt x="364794" y="58953"/>
                  </a:lnTo>
                  <a:lnTo>
                    <a:pt x="364375" y="58674"/>
                  </a:lnTo>
                  <a:lnTo>
                    <a:pt x="364794" y="58953"/>
                  </a:lnTo>
                  <a:lnTo>
                    <a:pt x="364794" y="58064"/>
                  </a:lnTo>
                  <a:lnTo>
                    <a:pt x="363143" y="57416"/>
                  </a:lnTo>
                  <a:lnTo>
                    <a:pt x="362521" y="57188"/>
                  </a:lnTo>
                  <a:lnTo>
                    <a:pt x="362826" y="57416"/>
                  </a:lnTo>
                  <a:lnTo>
                    <a:pt x="363474" y="57937"/>
                  </a:lnTo>
                  <a:lnTo>
                    <a:pt x="364070" y="58445"/>
                  </a:lnTo>
                  <a:lnTo>
                    <a:pt x="363842" y="58445"/>
                  </a:lnTo>
                  <a:lnTo>
                    <a:pt x="363550" y="59461"/>
                  </a:lnTo>
                  <a:lnTo>
                    <a:pt x="363474" y="59715"/>
                  </a:lnTo>
                  <a:lnTo>
                    <a:pt x="361708" y="60604"/>
                  </a:lnTo>
                  <a:lnTo>
                    <a:pt x="362013" y="60604"/>
                  </a:lnTo>
                  <a:lnTo>
                    <a:pt x="362572" y="62255"/>
                  </a:lnTo>
                  <a:lnTo>
                    <a:pt x="362648" y="63525"/>
                  </a:lnTo>
                  <a:lnTo>
                    <a:pt x="359384" y="62636"/>
                  </a:lnTo>
                  <a:lnTo>
                    <a:pt x="360248" y="64033"/>
                  </a:lnTo>
                  <a:lnTo>
                    <a:pt x="360324" y="64160"/>
                  </a:lnTo>
                  <a:lnTo>
                    <a:pt x="360654" y="64541"/>
                  </a:lnTo>
                  <a:lnTo>
                    <a:pt x="361403" y="64795"/>
                  </a:lnTo>
                  <a:lnTo>
                    <a:pt x="361619" y="65176"/>
                  </a:lnTo>
                  <a:lnTo>
                    <a:pt x="361696" y="65303"/>
                  </a:lnTo>
                  <a:lnTo>
                    <a:pt x="361429" y="65303"/>
                  </a:lnTo>
                  <a:lnTo>
                    <a:pt x="360654" y="64541"/>
                  </a:lnTo>
                  <a:lnTo>
                    <a:pt x="360349" y="64541"/>
                  </a:lnTo>
                  <a:lnTo>
                    <a:pt x="361276" y="65557"/>
                  </a:lnTo>
                  <a:lnTo>
                    <a:pt x="359486" y="65049"/>
                  </a:lnTo>
                  <a:lnTo>
                    <a:pt x="359371" y="65303"/>
                  </a:lnTo>
                  <a:lnTo>
                    <a:pt x="359244" y="65557"/>
                  </a:lnTo>
                  <a:lnTo>
                    <a:pt x="359549" y="65811"/>
                  </a:lnTo>
                  <a:lnTo>
                    <a:pt x="359727" y="66065"/>
                  </a:lnTo>
                  <a:lnTo>
                    <a:pt x="359752" y="66192"/>
                  </a:lnTo>
                  <a:lnTo>
                    <a:pt x="360527" y="66573"/>
                  </a:lnTo>
                  <a:lnTo>
                    <a:pt x="358101" y="65811"/>
                  </a:lnTo>
                  <a:lnTo>
                    <a:pt x="360476" y="68224"/>
                  </a:lnTo>
                  <a:lnTo>
                    <a:pt x="358597" y="67716"/>
                  </a:lnTo>
                  <a:lnTo>
                    <a:pt x="360934" y="68986"/>
                  </a:lnTo>
                  <a:lnTo>
                    <a:pt x="359854" y="68986"/>
                  </a:lnTo>
                  <a:lnTo>
                    <a:pt x="360476" y="69621"/>
                  </a:lnTo>
                  <a:lnTo>
                    <a:pt x="360133" y="69621"/>
                  </a:lnTo>
                  <a:lnTo>
                    <a:pt x="359181" y="68986"/>
                  </a:lnTo>
                  <a:lnTo>
                    <a:pt x="358889" y="68732"/>
                  </a:lnTo>
                  <a:lnTo>
                    <a:pt x="359003" y="68986"/>
                  </a:lnTo>
                  <a:lnTo>
                    <a:pt x="359092" y="69621"/>
                  </a:lnTo>
                  <a:lnTo>
                    <a:pt x="357949" y="69621"/>
                  </a:lnTo>
                  <a:lnTo>
                    <a:pt x="358292" y="70129"/>
                  </a:lnTo>
                  <a:lnTo>
                    <a:pt x="359689" y="71145"/>
                  </a:lnTo>
                  <a:lnTo>
                    <a:pt x="359181" y="71145"/>
                  </a:lnTo>
                  <a:lnTo>
                    <a:pt x="357251" y="70129"/>
                  </a:lnTo>
                  <a:lnTo>
                    <a:pt x="357517" y="70510"/>
                  </a:lnTo>
                  <a:lnTo>
                    <a:pt x="358521" y="71539"/>
                  </a:lnTo>
                  <a:lnTo>
                    <a:pt x="357682" y="71272"/>
                  </a:lnTo>
                  <a:lnTo>
                    <a:pt x="358698" y="71907"/>
                  </a:lnTo>
                  <a:lnTo>
                    <a:pt x="359295" y="72288"/>
                  </a:lnTo>
                  <a:lnTo>
                    <a:pt x="360235" y="73304"/>
                  </a:lnTo>
                  <a:lnTo>
                    <a:pt x="360349" y="73431"/>
                  </a:lnTo>
                  <a:lnTo>
                    <a:pt x="359930" y="73304"/>
                  </a:lnTo>
                  <a:lnTo>
                    <a:pt x="359676" y="73304"/>
                  </a:lnTo>
                  <a:lnTo>
                    <a:pt x="357708" y="71907"/>
                  </a:lnTo>
                  <a:lnTo>
                    <a:pt x="357466" y="71907"/>
                  </a:lnTo>
                  <a:lnTo>
                    <a:pt x="358190" y="73304"/>
                  </a:lnTo>
                  <a:lnTo>
                    <a:pt x="358254" y="73431"/>
                  </a:lnTo>
                  <a:lnTo>
                    <a:pt x="354990" y="72796"/>
                  </a:lnTo>
                  <a:lnTo>
                    <a:pt x="357073" y="75590"/>
                  </a:lnTo>
                  <a:lnTo>
                    <a:pt x="355981" y="74955"/>
                  </a:lnTo>
                  <a:lnTo>
                    <a:pt x="355803" y="74955"/>
                  </a:lnTo>
                  <a:lnTo>
                    <a:pt x="356552" y="76733"/>
                  </a:lnTo>
                  <a:lnTo>
                    <a:pt x="354355" y="76619"/>
                  </a:lnTo>
                  <a:lnTo>
                    <a:pt x="354533" y="76860"/>
                  </a:lnTo>
                  <a:lnTo>
                    <a:pt x="356133" y="79273"/>
                  </a:lnTo>
                  <a:lnTo>
                    <a:pt x="354418" y="79273"/>
                  </a:lnTo>
                  <a:lnTo>
                    <a:pt x="355257" y="80416"/>
                  </a:lnTo>
                  <a:lnTo>
                    <a:pt x="355053" y="80416"/>
                  </a:lnTo>
                  <a:lnTo>
                    <a:pt x="356095" y="81432"/>
                  </a:lnTo>
                  <a:lnTo>
                    <a:pt x="356590" y="81813"/>
                  </a:lnTo>
                  <a:lnTo>
                    <a:pt x="356616" y="82194"/>
                  </a:lnTo>
                  <a:lnTo>
                    <a:pt x="355587" y="81432"/>
                  </a:lnTo>
                  <a:lnTo>
                    <a:pt x="355117" y="81178"/>
                  </a:lnTo>
                  <a:lnTo>
                    <a:pt x="354482" y="81432"/>
                  </a:lnTo>
                  <a:lnTo>
                    <a:pt x="352450" y="80416"/>
                  </a:lnTo>
                  <a:lnTo>
                    <a:pt x="354164" y="82207"/>
                  </a:lnTo>
                  <a:lnTo>
                    <a:pt x="353110" y="81432"/>
                  </a:lnTo>
                  <a:lnTo>
                    <a:pt x="353936" y="82575"/>
                  </a:lnTo>
                  <a:lnTo>
                    <a:pt x="354850" y="84099"/>
                  </a:lnTo>
                  <a:lnTo>
                    <a:pt x="353390" y="83464"/>
                  </a:lnTo>
                  <a:lnTo>
                    <a:pt x="354241" y="84366"/>
                  </a:lnTo>
                  <a:lnTo>
                    <a:pt x="354482" y="84607"/>
                  </a:lnTo>
                  <a:lnTo>
                    <a:pt x="354279" y="84607"/>
                  </a:lnTo>
                  <a:lnTo>
                    <a:pt x="354241" y="84366"/>
                  </a:lnTo>
                  <a:lnTo>
                    <a:pt x="354266" y="84620"/>
                  </a:lnTo>
                  <a:lnTo>
                    <a:pt x="367792" y="84988"/>
                  </a:lnTo>
                  <a:lnTo>
                    <a:pt x="367334" y="84607"/>
                  </a:lnTo>
                  <a:lnTo>
                    <a:pt x="370078" y="86004"/>
                  </a:lnTo>
                  <a:lnTo>
                    <a:pt x="367741" y="84607"/>
                  </a:lnTo>
                  <a:lnTo>
                    <a:pt x="368427" y="84607"/>
                  </a:lnTo>
                  <a:lnTo>
                    <a:pt x="368630" y="84988"/>
                  </a:lnTo>
                  <a:lnTo>
                    <a:pt x="368452" y="84988"/>
                  </a:lnTo>
                  <a:lnTo>
                    <a:pt x="370649" y="86131"/>
                  </a:lnTo>
                  <a:lnTo>
                    <a:pt x="370547" y="86004"/>
                  </a:lnTo>
                  <a:lnTo>
                    <a:pt x="370801" y="86004"/>
                  </a:lnTo>
                  <a:lnTo>
                    <a:pt x="371919" y="86296"/>
                  </a:lnTo>
                  <a:lnTo>
                    <a:pt x="372224" y="86512"/>
                  </a:lnTo>
                  <a:lnTo>
                    <a:pt x="371957" y="86296"/>
                  </a:lnTo>
                  <a:lnTo>
                    <a:pt x="372300" y="86398"/>
                  </a:lnTo>
                  <a:lnTo>
                    <a:pt x="371754" y="86004"/>
                  </a:lnTo>
                  <a:lnTo>
                    <a:pt x="371602" y="86004"/>
                  </a:lnTo>
                  <a:lnTo>
                    <a:pt x="371373" y="86004"/>
                  </a:lnTo>
                  <a:lnTo>
                    <a:pt x="371182" y="85686"/>
                  </a:lnTo>
                  <a:lnTo>
                    <a:pt x="371106" y="85547"/>
                  </a:lnTo>
                  <a:lnTo>
                    <a:pt x="370789" y="84988"/>
                  </a:lnTo>
                  <a:lnTo>
                    <a:pt x="370522" y="84988"/>
                  </a:lnTo>
                  <a:lnTo>
                    <a:pt x="370027" y="84607"/>
                  </a:lnTo>
                  <a:lnTo>
                    <a:pt x="370027" y="85369"/>
                  </a:lnTo>
                  <a:lnTo>
                    <a:pt x="369570" y="84988"/>
                  </a:lnTo>
                  <a:lnTo>
                    <a:pt x="369722" y="84988"/>
                  </a:lnTo>
                  <a:lnTo>
                    <a:pt x="370027" y="85369"/>
                  </a:lnTo>
                  <a:lnTo>
                    <a:pt x="370027" y="84607"/>
                  </a:lnTo>
                  <a:lnTo>
                    <a:pt x="370446" y="84607"/>
                  </a:lnTo>
                  <a:lnTo>
                    <a:pt x="369912" y="84099"/>
                  </a:lnTo>
                  <a:lnTo>
                    <a:pt x="369379" y="84099"/>
                  </a:lnTo>
                  <a:lnTo>
                    <a:pt x="369697" y="84353"/>
                  </a:lnTo>
                  <a:lnTo>
                    <a:pt x="368884" y="83718"/>
                  </a:lnTo>
                  <a:lnTo>
                    <a:pt x="369912" y="84099"/>
                  </a:lnTo>
                  <a:lnTo>
                    <a:pt x="370484" y="84607"/>
                  </a:lnTo>
                  <a:lnTo>
                    <a:pt x="370840" y="84988"/>
                  </a:lnTo>
                  <a:lnTo>
                    <a:pt x="371348" y="84988"/>
                  </a:lnTo>
                  <a:lnTo>
                    <a:pt x="371792" y="84988"/>
                  </a:lnTo>
                  <a:lnTo>
                    <a:pt x="372567" y="85623"/>
                  </a:lnTo>
                  <a:lnTo>
                    <a:pt x="373329" y="84988"/>
                  </a:lnTo>
                  <a:lnTo>
                    <a:pt x="373532" y="84607"/>
                  </a:lnTo>
                  <a:lnTo>
                    <a:pt x="373799" y="84099"/>
                  </a:lnTo>
                  <a:lnTo>
                    <a:pt x="373989" y="84099"/>
                  </a:lnTo>
                  <a:lnTo>
                    <a:pt x="373621" y="83718"/>
                  </a:lnTo>
                  <a:lnTo>
                    <a:pt x="372249" y="82321"/>
                  </a:lnTo>
                  <a:lnTo>
                    <a:pt x="371754" y="81813"/>
                  </a:lnTo>
                  <a:lnTo>
                    <a:pt x="371132" y="81178"/>
                  </a:lnTo>
                  <a:lnTo>
                    <a:pt x="372427" y="81813"/>
                  </a:lnTo>
                  <a:lnTo>
                    <a:pt x="373329" y="81813"/>
                  </a:lnTo>
                  <a:lnTo>
                    <a:pt x="372643" y="81178"/>
                  </a:lnTo>
                  <a:lnTo>
                    <a:pt x="372389" y="80797"/>
                  </a:lnTo>
                  <a:lnTo>
                    <a:pt x="373583" y="81432"/>
                  </a:lnTo>
                  <a:lnTo>
                    <a:pt x="374408" y="81813"/>
                  </a:lnTo>
                  <a:lnTo>
                    <a:pt x="375094" y="82067"/>
                  </a:lnTo>
                  <a:lnTo>
                    <a:pt x="373837" y="80797"/>
                  </a:lnTo>
                  <a:lnTo>
                    <a:pt x="373710" y="80670"/>
                  </a:lnTo>
                  <a:lnTo>
                    <a:pt x="373189" y="80162"/>
                  </a:lnTo>
                  <a:lnTo>
                    <a:pt x="374256" y="80670"/>
                  </a:lnTo>
                  <a:lnTo>
                    <a:pt x="375399" y="81178"/>
                  </a:lnTo>
                  <a:lnTo>
                    <a:pt x="373888" y="80162"/>
                  </a:lnTo>
                  <a:lnTo>
                    <a:pt x="373214" y="79654"/>
                  </a:lnTo>
                  <a:lnTo>
                    <a:pt x="373456" y="79654"/>
                  </a:lnTo>
                  <a:lnTo>
                    <a:pt x="373164" y="79273"/>
                  </a:lnTo>
                  <a:lnTo>
                    <a:pt x="374065" y="79273"/>
                  </a:lnTo>
                  <a:lnTo>
                    <a:pt x="374307" y="79273"/>
                  </a:lnTo>
                  <a:lnTo>
                    <a:pt x="375043" y="79654"/>
                  </a:lnTo>
                  <a:lnTo>
                    <a:pt x="375259" y="79273"/>
                  </a:lnTo>
                  <a:lnTo>
                    <a:pt x="375551" y="79273"/>
                  </a:lnTo>
                  <a:lnTo>
                    <a:pt x="375031" y="78384"/>
                  </a:lnTo>
                  <a:lnTo>
                    <a:pt x="374586" y="78295"/>
                  </a:lnTo>
                  <a:lnTo>
                    <a:pt x="373291" y="78765"/>
                  </a:lnTo>
                  <a:lnTo>
                    <a:pt x="372719" y="78384"/>
                  </a:lnTo>
                  <a:lnTo>
                    <a:pt x="374586" y="78384"/>
                  </a:lnTo>
                  <a:lnTo>
                    <a:pt x="374472" y="78257"/>
                  </a:lnTo>
                  <a:lnTo>
                    <a:pt x="373951" y="77876"/>
                  </a:lnTo>
                  <a:lnTo>
                    <a:pt x="372833" y="77114"/>
                  </a:lnTo>
                  <a:lnTo>
                    <a:pt x="372668" y="76860"/>
                  </a:lnTo>
                  <a:lnTo>
                    <a:pt x="372237" y="76479"/>
                  </a:lnTo>
                  <a:lnTo>
                    <a:pt x="372935" y="76860"/>
                  </a:lnTo>
                  <a:lnTo>
                    <a:pt x="374027" y="77368"/>
                  </a:lnTo>
                  <a:lnTo>
                    <a:pt x="373849" y="77368"/>
                  </a:lnTo>
                  <a:lnTo>
                    <a:pt x="374256" y="77876"/>
                  </a:lnTo>
                  <a:lnTo>
                    <a:pt x="374497" y="77876"/>
                  </a:lnTo>
                  <a:lnTo>
                    <a:pt x="375843" y="78384"/>
                  </a:lnTo>
                  <a:lnTo>
                    <a:pt x="376567" y="78384"/>
                  </a:lnTo>
                  <a:lnTo>
                    <a:pt x="375361" y="76860"/>
                  </a:lnTo>
                  <a:lnTo>
                    <a:pt x="376656" y="76479"/>
                  </a:lnTo>
                  <a:lnTo>
                    <a:pt x="376161" y="76479"/>
                  </a:lnTo>
                  <a:lnTo>
                    <a:pt x="376008" y="76225"/>
                  </a:lnTo>
                  <a:lnTo>
                    <a:pt x="375678" y="76098"/>
                  </a:lnTo>
                  <a:lnTo>
                    <a:pt x="375221" y="75717"/>
                  </a:lnTo>
                  <a:lnTo>
                    <a:pt x="377063" y="76479"/>
                  </a:lnTo>
                  <a:lnTo>
                    <a:pt x="377240" y="76479"/>
                  </a:lnTo>
                  <a:lnTo>
                    <a:pt x="375754" y="74955"/>
                  </a:lnTo>
                  <a:lnTo>
                    <a:pt x="376720" y="74955"/>
                  </a:lnTo>
                  <a:lnTo>
                    <a:pt x="375869" y="74574"/>
                  </a:lnTo>
                  <a:lnTo>
                    <a:pt x="374256" y="73431"/>
                  </a:lnTo>
                  <a:lnTo>
                    <a:pt x="374078" y="73304"/>
                  </a:lnTo>
                  <a:lnTo>
                    <a:pt x="373634" y="73304"/>
                  </a:lnTo>
                  <a:lnTo>
                    <a:pt x="373811" y="72796"/>
                  </a:lnTo>
                  <a:lnTo>
                    <a:pt x="372719" y="71907"/>
                  </a:lnTo>
                  <a:lnTo>
                    <a:pt x="376047" y="74066"/>
                  </a:lnTo>
                  <a:lnTo>
                    <a:pt x="377126" y="74320"/>
                  </a:lnTo>
                  <a:lnTo>
                    <a:pt x="376466" y="73812"/>
                  </a:lnTo>
                  <a:lnTo>
                    <a:pt x="376542" y="73431"/>
                  </a:lnTo>
                  <a:lnTo>
                    <a:pt x="376351" y="73304"/>
                  </a:lnTo>
                  <a:lnTo>
                    <a:pt x="376224" y="73304"/>
                  </a:lnTo>
                  <a:lnTo>
                    <a:pt x="375704" y="72542"/>
                  </a:lnTo>
                  <a:lnTo>
                    <a:pt x="376618" y="72796"/>
                  </a:lnTo>
                  <a:lnTo>
                    <a:pt x="376847" y="72796"/>
                  </a:lnTo>
                  <a:lnTo>
                    <a:pt x="377926" y="73304"/>
                  </a:lnTo>
                  <a:lnTo>
                    <a:pt x="378231" y="73304"/>
                  </a:lnTo>
                  <a:lnTo>
                    <a:pt x="377164" y="72542"/>
                  </a:lnTo>
                  <a:lnTo>
                    <a:pt x="376618" y="72161"/>
                  </a:lnTo>
                  <a:lnTo>
                    <a:pt x="376999" y="72161"/>
                  </a:lnTo>
                  <a:lnTo>
                    <a:pt x="377545" y="72288"/>
                  </a:lnTo>
                  <a:lnTo>
                    <a:pt x="377367" y="72161"/>
                  </a:lnTo>
                  <a:lnTo>
                    <a:pt x="375932" y="71145"/>
                  </a:lnTo>
                  <a:lnTo>
                    <a:pt x="376453" y="71145"/>
                  </a:lnTo>
                  <a:lnTo>
                    <a:pt x="376580" y="71145"/>
                  </a:lnTo>
                  <a:lnTo>
                    <a:pt x="375488" y="70129"/>
                  </a:lnTo>
                  <a:lnTo>
                    <a:pt x="376580" y="70764"/>
                  </a:lnTo>
                  <a:lnTo>
                    <a:pt x="377482" y="71145"/>
                  </a:lnTo>
                  <a:lnTo>
                    <a:pt x="376732" y="70764"/>
                  </a:lnTo>
                  <a:lnTo>
                    <a:pt x="377342" y="70764"/>
                  </a:lnTo>
                  <a:lnTo>
                    <a:pt x="377126" y="70129"/>
                  </a:lnTo>
                  <a:lnTo>
                    <a:pt x="377710" y="70510"/>
                  </a:lnTo>
                  <a:lnTo>
                    <a:pt x="378231" y="70510"/>
                  </a:lnTo>
                  <a:lnTo>
                    <a:pt x="377659" y="70129"/>
                  </a:lnTo>
                  <a:lnTo>
                    <a:pt x="377278" y="70129"/>
                  </a:lnTo>
                  <a:lnTo>
                    <a:pt x="376110" y="69621"/>
                  </a:lnTo>
                  <a:lnTo>
                    <a:pt x="375881" y="69621"/>
                  </a:lnTo>
                  <a:lnTo>
                    <a:pt x="375589" y="68986"/>
                  </a:lnTo>
                  <a:lnTo>
                    <a:pt x="376351" y="68986"/>
                  </a:lnTo>
                  <a:lnTo>
                    <a:pt x="377164" y="69380"/>
                  </a:lnTo>
                  <a:lnTo>
                    <a:pt x="376174" y="68732"/>
                  </a:lnTo>
                  <a:lnTo>
                    <a:pt x="376491" y="68732"/>
                  </a:lnTo>
                  <a:lnTo>
                    <a:pt x="377151" y="68732"/>
                  </a:lnTo>
                  <a:lnTo>
                    <a:pt x="376440" y="68351"/>
                  </a:lnTo>
                  <a:lnTo>
                    <a:pt x="376351" y="68478"/>
                  </a:lnTo>
                  <a:lnTo>
                    <a:pt x="376212" y="68224"/>
                  </a:lnTo>
                  <a:lnTo>
                    <a:pt x="376529" y="68224"/>
                  </a:lnTo>
                  <a:lnTo>
                    <a:pt x="378752" y="68224"/>
                  </a:lnTo>
                  <a:lnTo>
                    <a:pt x="375881" y="66573"/>
                  </a:lnTo>
                  <a:lnTo>
                    <a:pt x="377329" y="66954"/>
                  </a:lnTo>
                  <a:lnTo>
                    <a:pt x="377723" y="67208"/>
                  </a:lnTo>
                  <a:lnTo>
                    <a:pt x="378320" y="67208"/>
                  </a:lnTo>
                  <a:lnTo>
                    <a:pt x="377786" y="66954"/>
                  </a:lnTo>
                  <a:lnTo>
                    <a:pt x="378129" y="66954"/>
                  </a:lnTo>
                  <a:lnTo>
                    <a:pt x="380834" y="68224"/>
                  </a:lnTo>
                  <a:lnTo>
                    <a:pt x="381292" y="68224"/>
                  </a:lnTo>
                  <a:lnTo>
                    <a:pt x="380085" y="66954"/>
                  </a:lnTo>
                  <a:lnTo>
                    <a:pt x="379361" y="66192"/>
                  </a:lnTo>
                  <a:lnTo>
                    <a:pt x="380873" y="66573"/>
                  </a:lnTo>
                  <a:lnTo>
                    <a:pt x="381139" y="66573"/>
                  </a:lnTo>
                  <a:lnTo>
                    <a:pt x="380466" y="66192"/>
                  </a:lnTo>
                  <a:lnTo>
                    <a:pt x="379336" y="65557"/>
                  </a:lnTo>
                  <a:lnTo>
                    <a:pt x="380923" y="66065"/>
                  </a:lnTo>
                  <a:lnTo>
                    <a:pt x="380238" y="65557"/>
                  </a:lnTo>
                  <a:lnTo>
                    <a:pt x="382104" y="66573"/>
                  </a:lnTo>
                  <a:lnTo>
                    <a:pt x="381635" y="66192"/>
                  </a:lnTo>
                  <a:lnTo>
                    <a:pt x="380390" y="65303"/>
                  </a:lnTo>
                  <a:lnTo>
                    <a:pt x="380707" y="65303"/>
                  </a:lnTo>
                  <a:lnTo>
                    <a:pt x="381393" y="65557"/>
                  </a:lnTo>
                  <a:lnTo>
                    <a:pt x="380860" y="65303"/>
                  </a:lnTo>
                  <a:lnTo>
                    <a:pt x="381215" y="65303"/>
                  </a:lnTo>
                  <a:lnTo>
                    <a:pt x="382638" y="65303"/>
                  </a:lnTo>
                  <a:lnTo>
                    <a:pt x="383247" y="65557"/>
                  </a:lnTo>
                  <a:lnTo>
                    <a:pt x="382028" y="64731"/>
                  </a:lnTo>
                  <a:lnTo>
                    <a:pt x="382028" y="65049"/>
                  </a:lnTo>
                  <a:lnTo>
                    <a:pt x="381012" y="65049"/>
                  </a:lnTo>
                  <a:lnTo>
                    <a:pt x="380453" y="64846"/>
                  </a:lnTo>
                  <a:lnTo>
                    <a:pt x="380784" y="65049"/>
                  </a:lnTo>
                  <a:lnTo>
                    <a:pt x="380339" y="65049"/>
                  </a:lnTo>
                  <a:lnTo>
                    <a:pt x="379272" y="64541"/>
                  </a:lnTo>
                  <a:lnTo>
                    <a:pt x="380669" y="64795"/>
                  </a:lnTo>
                  <a:lnTo>
                    <a:pt x="380250" y="64541"/>
                  </a:lnTo>
                  <a:lnTo>
                    <a:pt x="378548" y="63525"/>
                  </a:lnTo>
                  <a:lnTo>
                    <a:pt x="376428" y="62255"/>
                  </a:lnTo>
                  <a:lnTo>
                    <a:pt x="379044" y="63398"/>
                  </a:lnTo>
                  <a:lnTo>
                    <a:pt x="379768" y="63525"/>
                  </a:lnTo>
                  <a:lnTo>
                    <a:pt x="380822" y="64541"/>
                  </a:lnTo>
                  <a:lnTo>
                    <a:pt x="382028" y="65049"/>
                  </a:lnTo>
                  <a:lnTo>
                    <a:pt x="382028" y="64731"/>
                  </a:lnTo>
                  <a:lnTo>
                    <a:pt x="379361" y="62890"/>
                  </a:lnTo>
                  <a:lnTo>
                    <a:pt x="381977" y="64033"/>
                  </a:lnTo>
                  <a:lnTo>
                    <a:pt x="381152" y="63525"/>
                  </a:lnTo>
                  <a:lnTo>
                    <a:pt x="379742" y="62890"/>
                  </a:lnTo>
                  <a:lnTo>
                    <a:pt x="379107" y="62255"/>
                  </a:lnTo>
                  <a:lnTo>
                    <a:pt x="380593" y="62636"/>
                  </a:lnTo>
                  <a:lnTo>
                    <a:pt x="380758" y="62636"/>
                  </a:lnTo>
                  <a:lnTo>
                    <a:pt x="381584" y="62801"/>
                  </a:lnTo>
                  <a:lnTo>
                    <a:pt x="381444" y="62636"/>
                  </a:lnTo>
                  <a:lnTo>
                    <a:pt x="380796" y="62255"/>
                  </a:lnTo>
                  <a:lnTo>
                    <a:pt x="382054" y="62636"/>
                  </a:lnTo>
                  <a:lnTo>
                    <a:pt x="381800" y="62636"/>
                  </a:lnTo>
                  <a:lnTo>
                    <a:pt x="382104" y="62890"/>
                  </a:lnTo>
                  <a:lnTo>
                    <a:pt x="382422" y="63144"/>
                  </a:lnTo>
                  <a:lnTo>
                    <a:pt x="383120" y="63144"/>
                  </a:lnTo>
                  <a:lnTo>
                    <a:pt x="382854" y="62890"/>
                  </a:lnTo>
                  <a:lnTo>
                    <a:pt x="382193" y="62255"/>
                  </a:lnTo>
                  <a:lnTo>
                    <a:pt x="381660" y="61747"/>
                  </a:lnTo>
                  <a:lnTo>
                    <a:pt x="383324" y="62509"/>
                  </a:lnTo>
                  <a:lnTo>
                    <a:pt x="382854" y="61747"/>
                  </a:lnTo>
                  <a:lnTo>
                    <a:pt x="382778" y="61620"/>
                  </a:lnTo>
                  <a:lnTo>
                    <a:pt x="383832" y="61747"/>
                  </a:lnTo>
                  <a:lnTo>
                    <a:pt x="383628" y="61620"/>
                  </a:lnTo>
                  <a:lnTo>
                    <a:pt x="381952" y="60604"/>
                  </a:lnTo>
                  <a:lnTo>
                    <a:pt x="384886" y="61620"/>
                  </a:lnTo>
                  <a:lnTo>
                    <a:pt x="382841" y="60604"/>
                  </a:lnTo>
                  <a:lnTo>
                    <a:pt x="383120" y="60604"/>
                  </a:lnTo>
                  <a:lnTo>
                    <a:pt x="382612" y="60223"/>
                  </a:lnTo>
                  <a:lnTo>
                    <a:pt x="381292" y="59461"/>
                  </a:lnTo>
                  <a:lnTo>
                    <a:pt x="381622" y="59461"/>
                  </a:lnTo>
                  <a:lnTo>
                    <a:pt x="380796" y="58953"/>
                  </a:lnTo>
                  <a:lnTo>
                    <a:pt x="380847" y="59220"/>
                  </a:lnTo>
                  <a:lnTo>
                    <a:pt x="380390" y="58953"/>
                  </a:lnTo>
                  <a:lnTo>
                    <a:pt x="380796" y="58953"/>
                  </a:lnTo>
                  <a:lnTo>
                    <a:pt x="382536" y="58953"/>
                  </a:lnTo>
                  <a:lnTo>
                    <a:pt x="382231" y="58445"/>
                  </a:lnTo>
                  <a:lnTo>
                    <a:pt x="381698" y="58445"/>
                  </a:lnTo>
                  <a:lnTo>
                    <a:pt x="381647" y="57937"/>
                  </a:lnTo>
                  <a:lnTo>
                    <a:pt x="381863" y="57937"/>
                  </a:lnTo>
                  <a:lnTo>
                    <a:pt x="383628" y="58953"/>
                  </a:lnTo>
                  <a:lnTo>
                    <a:pt x="384136" y="58953"/>
                  </a:lnTo>
                  <a:lnTo>
                    <a:pt x="383476" y="58445"/>
                  </a:lnTo>
                  <a:lnTo>
                    <a:pt x="383349" y="58356"/>
                  </a:lnTo>
                  <a:lnTo>
                    <a:pt x="383120" y="58178"/>
                  </a:lnTo>
                  <a:lnTo>
                    <a:pt x="383362" y="58318"/>
                  </a:lnTo>
                  <a:lnTo>
                    <a:pt x="383603" y="58445"/>
                  </a:lnTo>
                  <a:lnTo>
                    <a:pt x="383870" y="58445"/>
                  </a:lnTo>
                  <a:lnTo>
                    <a:pt x="383654" y="58204"/>
                  </a:lnTo>
                  <a:lnTo>
                    <a:pt x="383425" y="58064"/>
                  </a:lnTo>
                  <a:lnTo>
                    <a:pt x="383209" y="57937"/>
                  </a:lnTo>
                  <a:lnTo>
                    <a:pt x="383451" y="57937"/>
                  </a:lnTo>
                  <a:lnTo>
                    <a:pt x="383832" y="58166"/>
                  </a:lnTo>
                  <a:lnTo>
                    <a:pt x="384263" y="58445"/>
                  </a:lnTo>
                  <a:lnTo>
                    <a:pt x="384657" y="58445"/>
                  </a:lnTo>
                  <a:lnTo>
                    <a:pt x="385787" y="58953"/>
                  </a:lnTo>
                  <a:lnTo>
                    <a:pt x="384441" y="57937"/>
                  </a:lnTo>
                  <a:lnTo>
                    <a:pt x="384060" y="57683"/>
                  </a:lnTo>
                  <a:lnTo>
                    <a:pt x="385381" y="57683"/>
                  </a:lnTo>
                  <a:lnTo>
                    <a:pt x="384810" y="56667"/>
                  </a:lnTo>
                  <a:lnTo>
                    <a:pt x="384733" y="56540"/>
                  </a:lnTo>
                  <a:lnTo>
                    <a:pt x="384594" y="56286"/>
                  </a:lnTo>
                  <a:lnTo>
                    <a:pt x="383908" y="55651"/>
                  </a:lnTo>
                  <a:lnTo>
                    <a:pt x="384175" y="55651"/>
                  </a:lnTo>
                  <a:lnTo>
                    <a:pt x="383654" y="55270"/>
                  </a:lnTo>
                  <a:lnTo>
                    <a:pt x="383311" y="55016"/>
                  </a:lnTo>
                  <a:lnTo>
                    <a:pt x="383997" y="55270"/>
                  </a:lnTo>
                  <a:lnTo>
                    <a:pt x="383692" y="55016"/>
                  </a:lnTo>
                  <a:lnTo>
                    <a:pt x="385000" y="55651"/>
                  </a:lnTo>
                  <a:lnTo>
                    <a:pt x="385241" y="55524"/>
                  </a:lnTo>
                  <a:lnTo>
                    <a:pt x="384848" y="55270"/>
                  </a:lnTo>
                  <a:lnTo>
                    <a:pt x="384390" y="55016"/>
                  </a:lnTo>
                  <a:lnTo>
                    <a:pt x="384530" y="55016"/>
                  </a:lnTo>
                  <a:lnTo>
                    <a:pt x="386334" y="55524"/>
                  </a:lnTo>
                  <a:lnTo>
                    <a:pt x="385229" y="54762"/>
                  </a:lnTo>
                  <a:lnTo>
                    <a:pt x="383565" y="53619"/>
                  </a:lnTo>
                  <a:lnTo>
                    <a:pt x="384771" y="53619"/>
                  </a:lnTo>
                  <a:lnTo>
                    <a:pt x="386016" y="54317"/>
                  </a:lnTo>
                  <a:lnTo>
                    <a:pt x="385559" y="53619"/>
                  </a:lnTo>
                  <a:lnTo>
                    <a:pt x="385203" y="52984"/>
                  </a:lnTo>
                  <a:lnTo>
                    <a:pt x="385038" y="52857"/>
                  </a:lnTo>
                  <a:lnTo>
                    <a:pt x="383857" y="51968"/>
                  </a:lnTo>
                  <a:lnTo>
                    <a:pt x="384276" y="52222"/>
                  </a:lnTo>
                  <a:lnTo>
                    <a:pt x="384860" y="52476"/>
                  </a:lnTo>
                  <a:lnTo>
                    <a:pt x="385152" y="52743"/>
                  </a:lnTo>
                  <a:lnTo>
                    <a:pt x="385051" y="51968"/>
                  </a:lnTo>
                  <a:lnTo>
                    <a:pt x="384860" y="51841"/>
                  </a:lnTo>
                  <a:lnTo>
                    <a:pt x="384543" y="51638"/>
                  </a:lnTo>
                  <a:lnTo>
                    <a:pt x="383197" y="51333"/>
                  </a:lnTo>
                  <a:lnTo>
                    <a:pt x="383133" y="57683"/>
                  </a:lnTo>
                  <a:lnTo>
                    <a:pt x="382727" y="57416"/>
                  </a:lnTo>
                  <a:lnTo>
                    <a:pt x="382181" y="57048"/>
                  </a:lnTo>
                  <a:lnTo>
                    <a:pt x="383006" y="57416"/>
                  </a:lnTo>
                  <a:lnTo>
                    <a:pt x="382384" y="56667"/>
                  </a:lnTo>
                  <a:lnTo>
                    <a:pt x="382803" y="57061"/>
                  </a:lnTo>
                  <a:lnTo>
                    <a:pt x="383006" y="57416"/>
                  </a:lnTo>
                  <a:lnTo>
                    <a:pt x="383133" y="57683"/>
                  </a:lnTo>
                  <a:lnTo>
                    <a:pt x="383133" y="51282"/>
                  </a:lnTo>
                  <a:lnTo>
                    <a:pt x="382587" y="50825"/>
                  </a:lnTo>
                  <a:lnTo>
                    <a:pt x="382130" y="50444"/>
                  </a:lnTo>
                  <a:lnTo>
                    <a:pt x="382841" y="50444"/>
                  </a:lnTo>
                  <a:lnTo>
                    <a:pt x="382905" y="50190"/>
                  </a:lnTo>
                  <a:lnTo>
                    <a:pt x="382181" y="49936"/>
                  </a:lnTo>
                  <a:lnTo>
                    <a:pt x="382270" y="49682"/>
                  </a:lnTo>
                  <a:lnTo>
                    <a:pt x="383628" y="49682"/>
                  </a:lnTo>
                  <a:lnTo>
                    <a:pt x="383108" y="49809"/>
                  </a:lnTo>
                  <a:lnTo>
                    <a:pt x="382587" y="49936"/>
                  </a:lnTo>
                  <a:lnTo>
                    <a:pt x="383146" y="50190"/>
                  </a:lnTo>
                  <a:lnTo>
                    <a:pt x="385610" y="51206"/>
                  </a:lnTo>
                  <a:lnTo>
                    <a:pt x="385152" y="50444"/>
                  </a:lnTo>
                  <a:lnTo>
                    <a:pt x="385356" y="50444"/>
                  </a:lnTo>
                  <a:lnTo>
                    <a:pt x="385038" y="50279"/>
                  </a:lnTo>
                  <a:lnTo>
                    <a:pt x="384606" y="49936"/>
                  </a:lnTo>
                  <a:lnTo>
                    <a:pt x="385064" y="49936"/>
                  </a:lnTo>
                  <a:lnTo>
                    <a:pt x="385305" y="50063"/>
                  </a:lnTo>
                  <a:lnTo>
                    <a:pt x="385279" y="49936"/>
                  </a:lnTo>
                  <a:lnTo>
                    <a:pt x="384556" y="49466"/>
                  </a:lnTo>
                  <a:lnTo>
                    <a:pt x="384556" y="49682"/>
                  </a:lnTo>
                  <a:lnTo>
                    <a:pt x="384213" y="49682"/>
                  </a:lnTo>
                  <a:lnTo>
                    <a:pt x="383552" y="49174"/>
                  </a:lnTo>
                  <a:lnTo>
                    <a:pt x="384556" y="49682"/>
                  </a:lnTo>
                  <a:lnTo>
                    <a:pt x="384556" y="49466"/>
                  </a:lnTo>
                  <a:lnTo>
                    <a:pt x="384111" y="49174"/>
                  </a:lnTo>
                  <a:lnTo>
                    <a:pt x="383336" y="48666"/>
                  </a:lnTo>
                  <a:lnTo>
                    <a:pt x="381622" y="47561"/>
                  </a:lnTo>
                  <a:lnTo>
                    <a:pt x="381622" y="57683"/>
                  </a:lnTo>
                  <a:lnTo>
                    <a:pt x="381622" y="57810"/>
                  </a:lnTo>
                  <a:lnTo>
                    <a:pt x="381419" y="57683"/>
                  </a:lnTo>
                  <a:lnTo>
                    <a:pt x="381622" y="57683"/>
                  </a:lnTo>
                  <a:lnTo>
                    <a:pt x="381622" y="47561"/>
                  </a:lnTo>
                  <a:lnTo>
                    <a:pt x="381381" y="47396"/>
                  </a:lnTo>
                  <a:lnTo>
                    <a:pt x="381850" y="47701"/>
                  </a:lnTo>
                  <a:lnTo>
                    <a:pt x="383387" y="48158"/>
                  </a:lnTo>
                  <a:lnTo>
                    <a:pt x="384149" y="48666"/>
                  </a:lnTo>
                  <a:lnTo>
                    <a:pt x="384060" y="48158"/>
                  </a:lnTo>
                  <a:lnTo>
                    <a:pt x="382765" y="47396"/>
                  </a:lnTo>
                  <a:lnTo>
                    <a:pt x="381673" y="46761"/>
                  </a:lnTo>
                  <a:lnTo>
                    <a:pt x="380466" y="45872"/>
                  </a:lnTo>
                  <a:lnTo>
                    <a:pt x="380885" y="45872"/>
                  </a:lnTo>
                  <a:lnTo>
                    <a:pt x="380199" y="45110"/>
                  </a:lnTo>
                  <a:lnTo>
                    <a:pt x="380492" y="45110"/>
                  </a:lnTo>
                  <a:lnTo>
                    <a:pt x="384314" y="45110"/>
                  </a:lnTo>
                  <a:lnTo>
                    <a:pt x="382930" y="44475"/>
                  </a:lnTo>
                  <a:lnTo>
                    <a:pt x="382841" y="44221"/>
                  </a:lnTo>
                  <a:lnTo>
                    <a:pt x="382752" y="43967"/>
                  </a:lnTo>
                  <a:lnTo>
                    <a:pt x="382917" y="43967"/>
                  </a:lnTo>
                  <a:lnTo>
                    <a:pt x="383755" y="44475"/>
                  </a:lnTo>
                  <a:lnTo>
                    <a:pt x="385445" y="44221"/>
                  </a:lnTo>
                  <a:lnTo>
                    <a:pt x="385406" y="43967"/>
                  </a:lnTo>
                  <a:lnTo>
                    <a:pt x="385356" y="43713"/>
                  </a:lnTo>
                  <a:lnTo>
                    <a:pt x="385813" y="43967"/>
                  </a:lnTo>
                  <a:lnTo>
                    <a:pt x="385610" y="43713"/>
                  </a:lnTo>
                  <a:lnTo>
                    <a:pt x="385292" y="43332"/>
                  </a:lnTo>
                  <a:lnTo>
                    <a:pt x="386194" y="43078"/>
                  </a:lnTo>
                  <a:lnTo>
                    <a:pt x="384352" y="41808"/>
                  </a:lnTo>
                  <a:lnTo>
                    <a:pt x="384479" y="41808"/>
                  </a:lnTo>
                  <a:lnTo>
                    <a:pt x="384962" y="42189"/>
                  </a:lnTo>
                  <a:lnTo>
                    <a:pt x="385241" y="42189"/>
                  </a:lnTo>
                  <a:lnTo>
                    <a:pt x="385546" y="42443"/>
                  </a:lnTo>
                  <a:lnTo>
                    <a:pt x="386499" y="42443"/>
                  </a:lnTo>
                  <a:lnTo>
                    <a:pt x="385381" y="42075"/>
                  </a:lnTo>
                  <a:lnTo>
                    <a:pt x="385267" y="41948"/>
                  </a:lnTo>
                  <a:lnTo>
                    <a:pt x="384619" y="41808"/>
                  </a:lnTo>
                  <a:lnTo>
                    <a:pt x="383489" y="41427"/>
                  </a:lnTo>
                  <a:lnTo>
                    <a:pt x="384441" y="41427"/>
                  </a:lnTo>
                  <a:lnTo>
                    <a:pt x="385267" y="42037"/>
                  </a:lnTo>
                  <a:lnTo>
                    <a:pt x="385152" y="41808"/>
                  </a:lnTo>
                  <a:lnTo>
                    <a:pt x="384683" y="41427"/>
                  </a:lnTo>
                  <a:lnTo>
                    <a:pt x="385229" y="41427"/>
                  </a:lnTo>
                  <a:lnTo>
                    <a:pt x="386511" y="41808"/>
                  </a:lnTo>
                  <a:lnTo>
                    <a:pt x="385356" y="41046"/>
                  </a:lnTo>
                  <a:lnTo>
                    <a:pt x="385572" y="41046"/>
                  </a:lnTo>
                  <a:lnTo>
                    <a:pt x="386029" y="41427"/>
                  </a:lnTo>
                  <a:lnTo>
                    <a:pt x="385749" y="41046"/>
                  </a:lnTo>
                  <a:lnTo>
                    <a:pt x="386638" y="41046"/>
                  </a:lnTo>
                  <a:lnTo>
                    <a:pt x="385051" y="40030"/>
                  </a:lnTo>
                  <a:lnTo>
                    <a:pt x="385381" y="40030"/>
                  </a:lnTo>
                  <a:lnTo>
                    <a:pt x="387070" y="41046"/>
                  </a:lnTo>
                  <a:lnTo>
                    <a:pt x="387972" y="41046"/>
                  </a:lnTo>
                  <a:lnTo>
                    <a:pt x="385737" y="40030"/>
                  </a:lnTo>
                  <a:lnTo>
                    <a:pt x="384619" y="39522"/>
                  </a:lnTo>
                  <a:lnTo>
                    <a:pt x="385064" y="39522"/>
                  </a:lnTo>
                  <a:lnTo>
                    <a:pt x="386575" y="39903"/>
                  </a:lnTo>
                  <a:lnTo>
                    <a:pt x="385889" y="39522"/>
                  </a:lnTo>
                  <a:lnTo>
                    <a:pt x="385597" y="39522"/>
                  </a:lnTo>
                  <a:lnTo>
                    <a:pt x="385800" y="39141"/>
                  </a:lnTo>
                  <a:lnTo>
                    <a:pt x="385864" y="39014"/>
                  </a:lnTo>
                  <a:lnTo>
                    <a:pt x="385546" y="38760"/>
                  </a:lnTo>
                  <a:lnTo>
                    <a:pt x="386283" y="39014"/>
                  </a:lnTo>
                  <a:lnTo>
                    <a:pt x="386562" y="39014"/>
                  </a:lnTo>
                  <a:lnTo>
                    <a:pt x="387388" y="39141"/>
                  </a:lnTo>
                  <a:lnTo>
                    <a:pt x="387451" y="39014"/>
                  </a:lnTo>
                  <a:lnTo>
                    <a:pt x="387553" y="38760"/>
                  </a:lnTo>
                  <a:lnTo>
                    <a:pt x="387883" y="37998"/>
                  </a:lnTo>
                  <a:lnTo>
                    <a:pt x="387934" y="37871"/>
                  </a:lnTo>
                  <a:lnTo>
                    <a:pt x="388924" y="36601"/>
                  </a:lnTo>
                  <a:lnTo>
                    <a:pt x="387515" y="34442"/>
                  </a:lnTo>
                  <a:lnTo>
                    <a:pt x="389851" y="35077"/>
                  </a:lnTo>
                  <a:lnTo>
                    <a:pt x="389458" y="34696"/>
                  </a:lnTo>
                  <a:lnTo>
                    <a:pt x="389636" y="34696"/>
                  </a:lnTo>
                  <a:lnTo>
                    <a:pt x="389394" y="34442"/>
                  </a:lnTo>
                  <a:lnTo>
                    <a:pt x="390258" y="34696"/>
                  </a:lnTo>
                  <a:lnTo>
                    <a:pt x="390525" y="34696"/>
                  </a:lnTo>
                  <a:lnTo>
                    <a:pt x="390169" y="34442"/>
                  </a:lnTo>
                  <a:lnTo>
                    <a:pt x="389661" y="34188"/>
                  </a:lnTo>
                  <a:lnTo>
                    <a:pt x="388493" y="33426"/>
                  </a:lnTo>
                  <a:lnTo>
                    <a:pt x="391998" y="34696"/>
                  </a:lnTo>
                  <a:lnTo>
                    <a:pt x="391541" y="34442"/>
                  </a:lnTo>
                  <a:lnTo>
                    <a:pt x="389915" y="33680"/>
                  </a:lnTo>
                  <a:lnTo>
                    <a:pt x="391350" y="34074"/>
                  </a:lnTo>
                  <a:lnTo>
                    <a:pt x="390652" y="33680"/>
                  </a:lnTo>
                  <a:lnTo>
                    <a:pt x="390182" y="33426"/>
                  </a:lnTo>
                  <a:lnTo>
                    <a:pt x="389712" y="33172"/>
                  </a:lnTo>
                  <a:lnTo>
                    <a:pt x="389902" y="33172"/>
                  </a:lnTo>
                  <a:lnTo>
                    <a:pt x="392506" y="34188"/>
                  </a:lnTo>
                  <a:lnTo>
                    <a:pt x="391528" y="33680"/>
                  </a:lnTo>
                  <a:lnTo>
                    <a:pt x="390664" y="33172"/>
                  </a:lnTo>
                  <a:lnTo>
                    <a:pt x="390817" y="33172"/>
                  </a:lnTo>
                  <a:lnTo>
                    <a:pt x="391909" y="33299"/>
                  </a:lnTo>
                  <a:lnTo>
                    <a:pt x="388708" y="31521"/>
                  </a:lnTo>
                  <a:lnTo>
                    <a:pt x="390512" y="32156"/>
                  </a:lnTo>
                  <a:lnTo>
                    <a:pt x="390296" y="31648"/>
                  </a:lnTo>
                  <a:lnTo>
                    <a:pt x="390194" y="31521"/>
                  </a:lnTo>
                  <a:lnTo>
                    <a:pt x="390563" y="31521"/>
                  </a:lnTo>
                  <a:lnTo>
                    <a:pt x="388302" y="30505"/>
                  </a:lnTo>
                  <a:lnTo>
                    <a:pt x="388975" y="30632"/>
                  </a:lnTo>
                  <a:lnTo>
                    <a:pt x="389445" y="30886"/>
                  </a:lnTo>
                  <a:lnTo>
                    <a:pt x="390550" y="31394"/>
                  </a:lnTo>
                  <a:lnTo>
                    <a:pt x="390398" y="30886"/>
                  </a:lnTo>
                  <a:lnTo>
                    <a:pt x="390283" y="30505"/>
                  </a:lnTo>
                  <a:lnTo>
                    <a:pt x="390207" y="30251"/>
                  </a:lnTo>
                  <a:lnTo>
                    <a:pt x="390118" y="29997"/>
                  </a:lnTo>
                  <a:lnTo>
                    <a:pt x="390931" y="29108"/>
                  </a:lnTo>
                  <a:lnTo>
                    <a:pt x="391045" y="28981"/>
                  </a:lnTo>
                  <a:lnTo>
                    <a:pt x="389191" y="27203"/>
                  </a:lnTo>
                  <a:lnTo>
                    <a:pt x="389445" y="27203"/>
                  </a:lnTo>
                  <a:lnTo>
                    <a:pt x="389851" y="27584"/>
                  </a:lnTo>
                  <a:lnTo>
                    <a:pt x="390080" y="27584"/>
                  </a:lnTo>
                  <a:lnTo>
                    <a:pt x="388632" y="26441"/>
                  </a:lnTo>
                  <a:lnTo>
                    <a:pt x="388302" y="26187"/>
                  </a:lnTo>
                  <a:lnTo>
                    <a:pt x="392696" y="27203"/>
                  </a:lnTo>
                  <a:lnTo>
                    <a:pt x="390702" y="26187"/>
                  </a:lnTo>
                  <a:lnTo>
                    <a:pt x="388962" y="25298"/>
                  </a:lnTo>
                  <a:lnTo>
                    <a:pt x="387667" y="24663"/>
                  </a:lnTo>
                  <a:lnTo>
                    <a:pt x="388366" y="24663"/>
                  </a:lnTo>
                  <a:lnTo>
                    <a:pt x="389496" y="25171"/>
                  </a:lnTo>
                  <a:lnTo>
                    <a:pt x="389813" y="25171"/>
                  </a:lnTo>
                  <a:lnTo>
                    <a:pt x="388785" y="24663"/>
                  </a:lnTo>
                  <a:lnTo>
                    <a:pt x="390004" y="24663"/>
                  </a:lnTo>
                  <a:lnTo>
                    <a:pt x="389153" y="24282"/>
                  </a:lnTo>
                  <a:lnTo>
                    <a:pt x="390067" y="24282"/>
                  </a:lnTo>
                  <a:lnTo>
                    <a:pt x="389623" y="24028"/>
                  </a:lnTo>
                  <a:lnTo>
                    <a:pt x="389140" y="23761"/>
                  </a:lnTo>
                  <a:lnTo>
                    <a:pt x="389140" y="24282"/>
                  </a:lnTo>
                  <a:lnTo>
                    <a:pt x="388594" y="24028"/>
                  </a:lnTo>
                  <a:lnTo>
                    <a:pt x="388988" y="24028"/>
                  </a:lnTo>
                  <a:lnTo>
                    <a:pt x="389140" y="24282"/>
                  </a:lnTo>
                  <a:lnTo>
                    <a:pt x="389140" y="23761"/>
                  </a:lnTo>
                  <a:lnTo>
                    <a:pt x="388035" y="23139"/>
                  </a:lnTo>
                  <a:lnTo>
                    <a:pt x="388658" y="23139"/>
                  </a:lnTo>
                  <a:lnTo>
                    <a:pt x="389115" y="23393"/>
                  </a:lnTo>
                  <a:lnTo>
                    <a:pt x="392391" y="23139"/>
                  </a:lnTo>
                  <a:lnTo>
                    <a:pt x="395198" y="22123"/>
                  </a:lnTo>
                  <a:lnTo>
                    <a:pt x="391972" y="19710"/>
                  </a:lnTo>
                  <a:lnTo>
                    <a:pt x="391477" y="19202"/>
                  </a:lnTo>
                  <a:lnTo>
                    <a:pt x="394169" y="20345"/>
                  </a:lnTo>
                  <a:lnTo>
                    <a:pt x="394017" y="20091"/>
                  </a:lnTo>
                  <a:lnTo>
                    <a:pt x="392963" y="19202"/>
                  </a:lnTo>
                  <a:lnTo>
                    <a:pt x="391439" y="17932"/>
                  </a:lnTo>
                  <a:lnTo>
                    <a:pt x="396659" y="18186"/>
                  </a:lnTo>
                  <a:close/>
                </a:path>
              </a:pathLst>
            </a:custGeom>
            <a:solidFill>
              <a:srgbClr val="FFDA20"/>
            </a:solidFill>
          </p:spPr>
          <p:txBody>
            <a:bodyPr wrap="square" lIns="0" tIns="0" rIns="0" bIns="0" rtlCol="0"/>
            <a:lstStyle/>
            <a:p>
              <a:endParaRPr/>
            </a:p>
          </p:txBody>
        </p:sp>
        <p:pic>
          <p:nvPicPr>
            <p:cNvPr id="27" name="object 27"/>
            <p:cNvPicPr/>
            <p:nvPr/>
          </p:nvPicPr>
          <p:blipFill>
            <a:blip r:embed="rId3" cstate="print"/>
            <a:stretch>
              <a:fillRect/>
            </a:stretch>
          </p:blipFill>
          <p:spPr>
            <a:xfrm>
              <a:off x="6107004" y="669809"/>
              <a:ext cx="95361" cy="85424"/>
            </a:xfrm>
            <a:prstGeom prst="rect">
              <a:avLst/>
            </a:prstGeom>
          </p:spPr>
        </p:pic>
        <p:sp>
          <p:nvSpPr>
            <p:cNvPr id="28" name="object 28"/>
            <p:cNvSpPr/>
            <p:nvPr/>
          </p:nvSpPr>
          <p:spPr>
            <a:xfrm>
              <a:off x="6186792" y="728433"/>
              <a:ext cx="270510" cy="291465"/>
            </a:xfrm>
            <a:custGeom>
              <a:avLst/>
              <a:gdLst/>
              <a:ahLst/>
              <a:cxnLst/>
              <a:rect l="l" t="t" r="r" b="b"/>
              <a:pathLst>
                <a:path w="270510" h="291465">
                  <a:moveTo>
                    <a:pt x="1409" y="157480"/>
                  </a:moveTo>
                  <a:lnTo>
                    <a:pt x="1282" y="156210"/>
                  </a:lnTo>
                  <a:lnTo>
                    <a:pt x="1079" y="157480"/>
                  </a:lnTo>
                  <a:lnTo>
                    <a:pt x="1409" y="157480"/>
                  </a:lnTo>
                  <a:close/>
                </a:path>
                <a:path w="270510" h="291465">
                  <a:moveTo>
                    <a:pt x="22923" y="191058"/>
                  </a:moveTo>
                  <a:lnTo>
                    <a:pt x="22504" y="190500"/>
                  </a:lnTo>
                  <a:lnTo>
                    <a:pt x="22186" y="191439"/>
                  </a:lnTo>
                  <a:lnTo>
                    <a:pt x="22923" y="191058"/>
                  </a:lnTo>
                  <a:close/>
                </a:path>
                <a:path w="270510" h="291465">
                  <a:moveTo>
                    <a:pt x="23990" y="190500"/>
                  </a:moveTo>
                  <a:lnTo>
                    <a:pt x="22923" y="191058"/>
                  </a:lnTo>
                  <a:lnTo>
                    <a:pt x="23456" y="191770"/>
                  </a:lnTo>
                  <a:lnTo>
                    <a:pt x="23990" y="190500"/>
                  </a:lnTo>
                  <a:close/>
                </a:path>
                <a:path w="270510" h="291465">
                  <a:moveTo>
                    <a:pt x="25349" y="201993"/>
                  </a:moveTo>
                  <a:lnTo>
                    <a:pt x="23495" y="201993"/>
                  </a:lnTo>
                  <a:lnTo>
                    <a:pt x="24777" y="203200"/>
                  </a:lnTo>
                  <a:lnTo>
                    <a:pt x="25349" y="201993"/>
                  </a:lnTo>
                  <a:close/>
                </a:path>
                <a:path w="270510" h="291465">
                  <a:moveTo>
                    <a:pt x="26060" y="123190"/>
                  </a:moveTo>
                  <a:lnTo>
                    <a:pt x="25844" y="121920"/>
                  </a:lnTo>
                  <a:lnTo>
                    <a:pt x="25171" y="121920"/>
                  </a:lnTo>
                  <a:lnTo>
                    <a:pt x="26060" y="123190"/>
                  </a:lnTo>
                  <a:close/>
                </a:path>
                <a:path w="270510" h="291465">
                  <a:moveTo>
                    <a:pt x="26631" y="121920"/>
                  </a:moveTo>
                  <a:lnTo>
                    <a:pt x="25869" y="121297"/>
                  </a:lnTo>
                  <a:lnTo>
                    <a:pt x="26149" y="121920"/>
                  </a:lnTo>
                  <a:lnTo>
                    <a:pt x="26631" y="121920"/>
                  </a:lnTo>
                  <a:close/>
                </a:path>
                <a:path w="270510" h="291465">
                  <a:moveTo>
                    <a:pt x="27190" y="123190"/>
                  </a:moveTo>
                  <a:lnTo>
                    <a:pt x="26060" y="123190"/>
                  </a:lnTo>
                  <a:lnTo>
                    <a:pt x="24879" y="123190"/>
                  </a:lnTo>
                  <a:lnTo>
                    <a:pt x="25463" y="124460"/>
                  </a:lnTo>
                  <a:lnTo>
                    <a:pt x="25704" y="124460"/>
                  </a:lnTo>
                  <a:lnTo>
                    <a:pt x="27190" y="123190"/>
                  </a:lnTo>
                  <a:close/>
                </a:path>
                <a:path w="270510" h="291465">
                  <a:moveTo>
                    <a:pt x="28422" y="207010"/>
                  </a:moveTo>
                  <a:lnTo>
                    <a:pt x="26250" y="208280"/>
                  </a:lnTo>
                  <a:lnTo>
                    <a:pt x="28117" y="208280"/>
                  </a:lnTo>
                  <a:lnTo>
                    <a:pt x="28422" y="207010"/>
                  </a:lnTo>
                  <a:close/>
                </a:path>
                <a:path w="270510" h="291465">
                  <a:moveTo>
                    <a:pt x="29552" y="214630"/>
                  </a:moveTo>
                  <a:lnTo>
                    <a:pt x="28625" y="214249"/>
                  </a:lnTo>
                  <a:lnTo>
                    <a:pt x="28143" y="214630"/>
                  </a:lnTo>
                  <a:lnTo>
                    <a:pt x="29552" y="214630"/>
                  </a:lnTo>
                  <a:close/>
                </a:path>
                <a:path w="270510" h="291465">
                  <a:moveTo>
                    <a:pt x="37795" y="238760"/>
                  </a:moveTo>
                  <a:lnTo>
                    <a:pt x="37325" y="238760"/>
                  </a:lnTo>
                  <a:lnTo>
                    <a:pt x="37553" y="238988"/>
                  </a:lnTo>
                  <a:lnTo>
                    <a:pt x="37795" y="238760"/>
                  </a:lnTo>
                  <a:close/>
                </a:path>
                <a:path w="270510" h="291465">
                  <a:moveTo>
                    <a:pt x="38328" y="229146"/>
                  </a:moveTo>
                  <a:lnTo>
                    <a:pt x="35941" y="228638"/>
                  </a:lnTo>
                  <a:lnTo>
                    <a:pt x="36436" y="227965"/>
                  </a:lnTo>
                  <a:lnTo>
                    <a:pt x="35636" y="228727"/>
                  </a:lnTo>
                  <a:lnTo>
                    <a:pt x="36715" y="229146"/>
                  </a:lnTo>
                  <a:lnTo>
                    <a:pt x="36944" y="229463"/>
                  </a:lnTo>
                  <a:lnTo>
                    <a:pt x="38328" y="229146"/>
                  </a:lnTo>
                  <a:close/>
                </a:path>
                <a:path w="270510" h="291465">
                  <a:moveTo>
                    <a:pt x="38658" y="235585"/>
                  </a:moveTo>
                  <a:lnTo>
                    <a:pt x="37998" y="236220"/>
                  </a:lnTo>
                  <a:lnTo>
                    <a:pt x="37820" y="235585"/>
                  </a:lnTo>
                  <a:lnTo>
                    <a:pt x="37719" y="235216"/>
                  </a:lnTo>
                  <a:lnTo>
                    <a:pt x="37642" y="234950"/>
                  </a:lnTo>
                  <a:lnTo>
                    <a:pt x="36576" y="234950"/>
                  </a:lnTo>
                  <a:lnTo>
                    <a:pt x="36322" y="235585"/>
                  </a:lnTo>
                  <a:lnTo>
                    <a:pt x="36207" y="236220"/>
                  </a:lnTo>
                  <a:lnTo>
                    <a:pt x="36918" y="237490"/>
                  </a:lnTo>
                  <a:lnTo>
                    <a:pt x="36017" y="237490"/>
                  </a:lnTo>
                  <a:lnTo>
                    <a:pt x="38328" y="238760"/>
                  </a:lnTo>
                  <a:lnTo>
                    <a:pt x="38595" y="236220"/>
                  </a:lnTo>
                  <a:lnTo>
                    <a:pt x="38658" y="235585"/>
                  </a:lnTo>
                  <a:close/>
                </a:path>
                <a:path w="270510" h="291465">
                  <a:moveTo>
                    <a:pt x="39039" y="235216"/>
                  </a:moveTo>
                  <a:lnTo>
                    <a:pt x="38722" y="234950"/>
                  </a:lnTo>
                  <a:lnTo>
                    <a:pt x="38658" y="235585"/>
                  </a:lnTo>
                  <a:lnTo>
                    <a:pt x="39039" y="235216"/>
                  </a:lnTo>
                  <a:close/>
                </a:path>
                <a:path w="270510" h="291465">
                  <a:moveTo>
                    <a:pt x="40627" y="233680"/>
                  </a:moveTo>
                  <a:lnTo>
                    <a:pt x="39039" y="235216"/>
                  </a:lnTo>
                  <a:lnTo>
                    <a:pt x="40309" y="236220"/>
                  </a:lnTo>
                  <a:lnTo>
                    <a:pt x="40627" y="233680"/>
                  </a:lnTo>
                  <a:close/>
                </a:path>
                <a:path w="270510" h="291465">
                  <a:moveTo>
                    <a:pt x="40957" y="245110"/>
                  </a:moveTo>
                  <a:lnTo>
                    <a:pt x="38455" y="246380"/>
                  </a:lnTo>
                  <a:lnTo>
                    <a:pt x="40551" y="246380"/>
                  </a:lnTo>
                  <a:lnTo>
                    <a:pt x="40957" y="245110"/>
                  </a:lnTo>
                  <a:close/>
                </a:path>
                <a:path w="270510" h="291465">
                  <a:moveTo>
                    <a:pt x="41846" y="247484"/>
                  </a:moveTo>
                  <a:lnTo>
                    <a:pt x="40716" y="246380"/>
                  </a:lnTo>
                  <a:lnTo>
                    <a:pt x="40551" y="246380"/>
                  </a:lnTo>
                  <a:lnTo>
                    <a:pt x="39725" y="248920"/>
                  </a:lnTo>
                  <a:lnTo>
                    <a:pt x="41541" y="247650"/>
                  </a:lnTo>
                  <a:lnTo>
                    <a:pt x="41846" y="247484"/>
                  </a:lnTo>
                  <a:close/>
                </a:path>
                <a:path w="270510" h="291465">
                  <a:moveTo>
                    <a:pt x="42011" y="240030"/>
                  </a:moveTo>
                  <a:lnTo>
                    <a:pt x="41617" y="240245"/>
                  </a:lnTo>
                  <a:lnTo>
                    <a:pt x="41706" y="240792"/>
                  </a:lnTo>
                  <a:lnTo>
                    <a:pt x="41922" y="240245"/>
                  </a:lnTo>
                  <a:lnTo>
                    <a:pt x="42011" y="240030"/>
                  </a:lnTo>
                  <a:close/>
                </a:path>
                <a:path w="270510" h="291465">
                  <a:moveTo>
                    <a:pt x="42024" y="247650"/>
                  </a:moveTo>
                  <a:lnTo>
                    <a:pt x="41986" y="247484"/>
                  </a:lnTo>
                  <a:lnTo>
                    <a:pt x="41846" y="247484"/>
                  </a:lnTo>
                  <a:lnTo>
                    <a:pt x="42024" y="247650"/>
                  </a:lnTo>
                  <a:close/>
                </a:path>
                <a:path w="270510" h="291465">
                  <a:moveTo>
                    <a:pt x="43141" y="246735"/>
                  </a:moveTo>
                  <a:lnTo>
                    <a:pt x="42748" y="246380"/>
                  </a:lnTo>
                  <a:lnTo>
                    <a:pt x="41770" y="246380"/>
                  </a:lnTo>
                  <a:lnTo>
                    <a:pt x="41960" y="247421"/>
                  </a:lnTo>
                  <a:lnTo>
                    <a:pt x="43141" y="246735"/>
                  </a:lnTo>
                  <a:close/>
                </a:path>
                <a:path w="270510" h="291465">
                  <a:moveTo>
                    <a:pt x="44602" y="247650"/>
                  </a:moveTo>
                  <a:lnTo>
                    <a:pt x="43751" y="246380"/>
                  </a:lnTo>
                  <a:lnTo>
                    <a:pt x="43141" y="246735"/>
                  </a:lnTo>
                  <a:lnTo>
                    <a:pt x="44170" y="247650"/>
                  </a:lnTo>
                  <a:lnTo>
                    <a:pt x="44602" y="247650"/>
                  </a:lnTo>
                  <a:close/>
                </a:path>
                <a:path w="270510" h="291465">
                  <a:moveTo>
                    <a:pt x="45453" y="248920"/>
                  </a:moveTo>
                  <a:lnTo>
                    <a:pt x="44335" y="248920"/>
                  </a:lnTo>
                  <a:lnTo>
                    <a:pt x="45250" y="249301"/>
                  </a:lnTo>
                  <a:lnTo>
                    <a:pt x="45453" y="248920"/>
                  </a:lnTo>
                  <a:close/>
                </a:path>
                <a:path w="270510" h="291465">
                  <a:moveTo>
                    <a:pt x="45529" y="243979"/>
                  </a:moveTo>
                  <a:lnTo>
                    <a:pt x="45110" y="243243"/>
                  </a:lnTo>
                  <a:lnTo>
                    <a:pt x="44653" y="243319"/>
                  </a:lnTo>
                  <a:lnTo>
                    <a:pt x="44297" y="244284"/>
                  </a:lnTo>
                  <a:lnTo>
                    <a:pt x="44780" y="244195"/>
                  </a:lnTo>
                  <a:lnTo>
                    <a:pt x="45148" y="244297"/>
                  </a:lnTo>
                  <a:lnTo>
                    <a:pt x="45529" y="243979"/>
                  </a:lnTo>
                  <a:close/>
                </a:path>
                <a:path w="270510" h="291465">
                  <a:moveTo>
                    <a:pt x="46342" y="248920"/>
                  </a:moveTo>
                  <a:lnTo>
                    <a:pt x="45478" y="247650"/>
                  </a:lnTo>
                  <a:lnTo>
                    <a:pt x="44602" y="247650"/>
                  </a:lnTo>
                  <a:lnTo>
                    <a:pt x="45453" y="248920"/>
                  </a:lnTo>
                  <a:lnTo>
                    <a:pt x="46342" y="248920"/>
                  </a:lnTo>
                  <a:close/>
                </a:path>
                <a:path w="270510" h="291465">
                  <a:moveTo>
                    <a:pt x="47434" y="250190"/>
                  </a:moveTo>
                  <a:lnTo>
                    <a:pt x="45250" y="249301"/>
                  </a:lnTo>
                  <a:lnTo>
                    <a:pt x="44754" y="250190"/>
                  </a:lnTo>
                  <a:lnTo>
                    <a:pt x="47434" y="250190"/>
                  </a:lnTo>
                  <a:close/>
                </a:path>
                <a:path w="270510" h="291465">
                  <a:moveTo>
                    <a:pt x="48272" y="254000"/>
                  </a:moveTo>
                  <a:lnTo>
                    <a:pt x="47574" y="253250"/>
                  </a:lnTo>
                  <a:lnTo>
                    <a:pt x="45897" y="252323"/>
                  </a:lnTo>
                  <a:lnTo>
                    <a:pt x="45046" y="252755"/>
                  </a:lnTo>
                  <a:lnTo>
                    <a:pt x="48272" y="254000"/>
                  </a:lnTo>
                  <a:close/>
                </a:path>
                <a:path w="270510" h="291465">
                  <a:moveTo>
                    <a:pt x="48882" y="258953"/>
                  </a:moveTo>
                  <a:lnTo>
                    <a:pt x="48717" y="259118"/>
                  </a:lnTo>
                  <a:lnTo>
                    <a:pt x="48615" y="259422"/>
                  </a:lnTo>
                  <a:lnTo>
                    <a:pt x="48882" y="259118"/>
                  </a:lnTo>
                  <a:lnTo>
                    <a:pt x="48882" y="258953"/>
                  </a:lnTo>
                  <a:close/>
                </a:path>
                <a:path w="270510" h="291465">
                  <a:moveTo>
                    <a:pt x="51104" y="259118"/>
                  </a:moveTo>
                  <a:lnTo>
                    <a:pt x="50787" y="258927"/>
                  </a:lnTo>
                  <a:lnTo>
                    <a:pt x="49682" y="258178"/>
                  </a:lnTo>
                  <a:lnTo>
                    <a:pt x="48882" y="258953"/>
                  </a:lnTo>
                  <a:lnTo>
                    <a:pt x="48907" y="259118"/>
                  </a:lnTo>
                  <a:lnTo>
                    <a:pt x="49479" y="259118"/>
                  </a:lnTo>
                  <a:lnTo>
                    <a:pt x="49174" y="259829"/>
                  </a:lnTo>
                  <a:lnTo>
                    <a:pt x="49453" y="259664"/>
                  </a:lnTo>
                  <a:lnTo>
                    <a:pt x="49923" y="259537"/>
                  </a:lnTo>
                  <a:lnTo>
                    <a:pt x="50279" y="259168"/>
                  </a:lnTo>
                  <a:lnTo>
                    <a:pt x="50584" y="259448"/>
                  </a:lnTo>
                  <a:lnTo>
                    <a:pt x="50711" y="259118"/>
                  </a:lnTo>
                  <a:lnTo>
                    <a:pt x="51104" y="259118"/>
                  </a:lnTo>
                  <a:close/>
                </a:path>
                <a:path w="270510" h="291465">
                  <a:moveTo>
                    <a:pt x="51193" y="256705"/>
                  </a:moveTo>
                  <a:lnTo>
                    <a:pt x="50850" y="255270"/>
                  </a:lnTo>
                  <a:lnTo>
                    <a:pt x="49530" y="255270"/>
                  </a:lnTo>
                  <a:lnTo>
                    <a:pt x="48653" y="257810"/>
                  </a:lnTo>
                  <a:lnTo>
                    <a:pt x="48729" y="258178"/>
                  </a:lnTo>
                  <a:lnTo>
                    <a:pt x="48831" y="258737"/>
                  </a:lnTo>
                  <a:lnTo>
                    <a:pt x="49022" y="258178"/>
                  </a:lnTo>
                  <a:lnTo>
                    <a:pt x="49136" y="257810"/>
                  </a:lnTo>
                  <a:lnTo>
                    <a:pt x="49682" y="258178"/>
                  </a:lnTo>
                  <a:lnTo>
                    <a:pt x="50050" y="257810"/>
                  </a:lnTo>
                  <a:lnTo>
                    <a:pt x="51193" y="256705"/>
                  </a:lnTo>
                  <a:close/>
                </a:path>
                <a:path w="270510" h="291465">
                  <a:moveTo>
                    <a:pt x="61163" y="63500"/>
                  </a:moveTo>
                  <a:lnTo>
                    <a:pt x="60528" y="63500"/>
                  </a:lnTo>
                  <a:lnTo>
                    <a:pt x="60744" y="64541"/>
                  </a:lnTo>
                  <a:lnTo>
                    <a:pt x="61163" y="63500"/>
                  </a:lnTo>
                  <a:close/>
                </a:path>
                <a:path w="270510" h="291465">
                  <a:moveTo>
                    <a:pt x="61633" y="62445"/>
                  </a:moveTo>
                  <a:lnTo>
                    <a:pt x="61163" y="63500"/>
                  </a:lnTo>
                  <a:lnTo>
                    <a:pt x="61379" y="63500"/>
                  </a:lnTo>
                  <a:lnTo>
                    <a:pt x="61633" y="62445"/>
                  </a:lnTo>
                  <a:close/>
                </a:path>
                <a:path w="270510" h="291465">
                  <a:moveTo>
                    <a:pt x="63487" y="287020"/>
                  </a:moveTo>
                  <a:lnTo>
                    <a:pt x="61391" y="285750"/>
                  </a:lnTo>
                  <a:lnTo>
                    <a:pt x="61556" y="287020"/>
                  </a:lnTo>
                  <a:lnTo>
                    <a:pt x="63487" y="287020"/>
                  </a:lnTo>
                  <a:close/>
                </a:path>
                <a:path w="270510" h="291465">
                  <a:moveTo>
                    <a:pt x="66001" y="285750"/>
                  </a:moveTo>
                  <a:lnTo>
                    <a:pt x="64465" y="284480"/>
                  </a:lnTo>
                  <a:lnTo>
                    <a:pt x="64274" y="284899"/>
                  </a:lnTo>
                  <a:lnTo>
                    <a:pt x="63487" y="287020"/>
                  </a:lnTo>
                  <a:lnTo>
                    <a:pt x="65163" y="287020"/>
                  </a:lnTo>
                  <a:lnTo>
                    <a:pt x="64846" y="285750"/>
                  </a:lnTo>
                  <a:lnTo>
                    <a:pt x="66001" y="285750"/>
                  </a:lnTo>
                  <a:close/>
                </a:path>
                <a:path w="270510" h="291465">
                  <a:moveTo>
                    <a:pt x="66154" y="288290"/>
                  </a:moveTo>
                  <a:lnTo>
                    <a:pt x="64477" y="288721"/>
                  </a:lnTo>
                  <a:lnTo>
                    <a:pt x="65049" y="290004"/>
                  </a:lnTo>
                  <a:lnTo>
                    <a:pt x="64668" y="291084"/>
                  </a:lnTo>
                  <a:lnTo>
                    <a:pt x="65379" y="290436"/>
                  </a:lnTo>
                  <a:lnTo>
                    <a:pt x="65595" y="289153"/>
                  </a:lnTo>
                  <a:lnTo>
                    <a:pt x="66154" y="288290"/>
                  </a:lnTo>
                  <a:close/>
                </a:path>
                <a:path w="270510" h="291465">
                  <a:moveTo>
                    <a:pt x="83045" y="44958"/>
                  </a:moveTo>
                  <a:lnTo>
                    <a:pt x="82664" y="44678"/>
                  </a:lnTo>
                  <a:lnTo>
                    <a:pt x="83007" y="45453"/>
                  </a:lnTo>
                  <a:lnTo>
                    <a:pt x="83045" y="44958"/>
                  </a:lnTo>
                  <a:close/>
                </a:path>
                <a:path w="270510" h="291465">
                  <a:moveTo>
                    <a:pt x="83324" y="46088"/>
                  </a:moveTo>
                  <a:lnTo>
                    <a:pt x="83121" y="45669"/>
                  </a:lnTo>
                  <a:lnTo>
                    <a:pt x="82981" y="46088"/>
                  </a:lnTo>
                  <a:lnTo>
                    <a:pt x="83324" y="46088"/>
                  </a:lnTo>
                  <a:close/>
                </a:path>
                <a:path w="270510" h="291465">
                  <a:moveTo>
                    <a:pt x="84226" y="41732"/>
                  </a:moveTo>
                  <a:lnTo>
                    <a:pt x="84061" y="40640"/>
                  </a:lnTo>
                  <a:lnTo>
                    <a:pt x="82854" y="40640"/>
                  </a:lnTo>
                  <a:lnTo>
                    <a:pt x="84226" y="41732"/>
                  </a:lnTo>
                  <a:close/>
                </a:path>
                <a:path w="270510" h="291465">
                  <a:moveTo>
                    <a:pt x="84455" y="41910"/>
                  </a:moveTo>
                  <a:lnTo>
                    <a:pt x="84226" y="41732"/>
                  </a:lnTo>
                  <a:lnTo>
                    <a:pt x="84251" y="41910"/>
                  </a:lnTo>
                  <a:lnTo>
                    <a:pt x="84455" y="41910"/>
                  </a:lnTo>
                  <a:close/>
                </a:path>
                <a:path w="270510" h="291465">
                  <a:moveTo>
                    <a:pt x="100736" y="26670"/>
                  </a:moveTo>
                  <a:lnTo>
                    <a:pt x="99225" y="25400"/>
                  </a:lnTo>
                  <a:lnTo>
                    <a:pt x="99479" y="26670"/>
                  </a:lnTo>
                  <a:lnTo>
                    <a:pt x="100736" y="26670"/>
                  </a:lnTo>
                  <a:close/>
                </a:path>
                <a:path w="270510" h="291465">
                  <a:moveTo>
                    <a:pt x="109778" y="25717"/>
                  </a:moveTo>
                  <a:lnTo>
                    <a:pt x="108902" y="24003"/>
                  </a:lnTo>
                  <a:lnTo>
                    <a:pt x="109550" y="25831"/>
                  </a:lnTo>
                  <a:lnTo>
                    <a:pt x="109778" y="25717"/>
                  </a:lnTo>
                  <a:close/>
                </a:path>
                <a:path w="270510" h="291465">
                  <a:moveTo>
                    <a:pt x="163626" y="16306"/>
                  </a:moveTo>
                  <a:lnTo>
                    <a:pt x="163614" y="14287"/>
                  </a:lnTo>
                  <a:lnTo>
                    <a:pt x="162864" y="13970"/>
                  </a:lnTo>
                  <a:lnTo>
                    <a:pt x="163626" y="16306"/>
                  </a:lnTo>
                  <a:close/>
                </a:path>
                <a:path w="270510" h="291465">
                  <a:moveTo>
                    <a:pt x="164198" y="14528"/>
                  </a:moveTo>
                  <a:lnTo>
                    <a:pt x="163601" y="13970"/>
                  </a:lnTo>
                  <a:lnTo>
                    <a:pt x="163614" y="14287"/>
                  </a:lnTo>
                  <a:lnTo>
                    <a:pt x="164198" y="14528"/>
                  </a:lnTo>
                  <a:close/>
                </a:path>
                <a:path w="270510" h="291465">
                  <a:moveTo>
                    <a:pt x="165900" y="15240"/>
                  </a:moveTo>
                  <a:lnTo>
                    <a:pt x="164198" y="14528"/>
                  </a:lnTo>
                  <a:lnTo>
                    <a:pt x="164960" y="15240"/>
                  </a:lnTo>
                  <a:lnTo>
                    <a:pt x="165900" y="15240"/>
                  </a:lnTo>
                  <a:close/>
                </a:path>
                <a:path w="270510" h="291465">
                  <a:moveTo>
                    <a:pt x="202958" y="16510"/>
                  </a:moveTo>
                  <a:lnTo>
                    <a:pt x="202933" y="16306"/>
                  </a:lnTo>
                  <a:lnTo>
                    <a:pt x="202311" y="16510"/>
                  </a:lnTo>
                  <a:lnTo>
                    <a:pt x="202958" y="16510"/>
                  </a:lnTo>
                  <a:close/>
                </a:path>
                <a:path w="270510" h="291465">
                  <a:moveTo>
                    <a:pt x="269913" y="39370"/>
                  </a:moveTo>
                  <a:lnTo>
                    <a:pt x="264579" y="36830"/>
                  </a:lnTo>
                  <a:lnTo>
                    <a:pt x="260235" y="34290"/>
                  </a:lnTo>
                  <a:lnTo>
                    <a:pt x="256159" y="30480"/>
                  </a:lnTo>
                  <a:lnTo>
                    <a:pt x="251815" y="26670"/>
                  </a:lnTo>
                  <a:lnTo>
                    <a:pt x="247713" y="22860"/>
                  </a:lnTo>
                  <a:lnTo>
                    <a:pt x="243281" y="19050"/>
                  </a:lnTo>
                  <a:lnTo>
                    <a:pt x="239483" y="17780"/>
                  </a:lnTo>
                  <a:lnTo>
                    <a:pt x="234480" y="16510"/>
                  </a:lnTo>
                  <a:lnTo>
                    <a:pt x="231533" y="13970"/>
                  </a:lnTo>
                  <a:lnTo>
                    <a:pt x="228003" y="12700"/>
                  </a:lnTo>
                  <a:lnTo>
                    <a:pt x="220941" y="10160"/>
                  </a:lnTo>
                  <a:lnTo>
                    <a:pt x="210172" y="5080"/>
                  </a:lnTo>
                  <a:lnTo>
                    <a:pt x="202742" y="2540"/>
                  </a:lnTo>
                  <a:lnTo>
                    <a:pt x="199072" y="1295"/>
                  </a:lnTo>
                  <a:lnTo>
                    <a:pt x="187299" y="0"/>
                  </a:lnTo>
                  <a:lnTo>
                    <a:pt x="188036" y="1295"/>
                  </a:lnTo>
                  <a:lnTo>
                    <a:pt x="187045" y="2540"/>
                  </a:lnTo>
                  <a:lnTo>
                    <a:pt x="186220" y="2540"/>
                  </a:lnTo>
                  <a:lnTo>
                    <a:pt x="186093" y="1295"/>
                  </a:lnTo>
                  <a:lnTo>
                    <a:pt x="184734" y="2540"/>
                  </a:lnTo>
                  <a:lnTo>
                    <a:pt x="183578" y="2540"/>
                  </a:lnTo>
                  <a:lnTo>
                    <a:pt x="184226" y="1295"/>
                  </a:lnTo>
                  <a:lnTo>
                    <a:pt x="185305" y="1295"/>
                  </a:lnTo>
                  <a:lnTo>
                    <a:pt x="179070" y="0"/>
                  </a:lnTo>
                  <a:lnTo>
                    <a:pt x="176898" y="495"/>
                  </a:lnTo>
                  <a:lnTo>
                    <a:pt x="176898" y="15240"/>
                  </a:lnTo>
                  <a:lnTo>
                    <a:pt x="176720" y="15240"/>
                  </a:lnTo>
                  <a:lnTo>
                    <a:pt x="176898" y="15240"/>
                  </a:lnTo>
                  <a:lnTo>
                    <a:pt x="176898" y="495"/>
                  </a:lnTo>
                  <a:lnTo>
                    <a:pt x="173431" y="1282"/>
                  </a:lnTo>
                  <a:lnTo>
                    <a:pt x="167424" y="0"/>
                  </a:lnTo>
                  <a:lnTo>
                    <a:pt x="167030" y="2540"/>
                  </a:lnTo>
                  <a:lnTo>
                    <a:pt x="164274" y="0"/>
                  </a:lnTo>
                  <a:lnTo>
                    <a:pt x="164185" y="1295"/>
                  </a:lnTo>
                  <a:lnTo>
                    <a:pt x="164134" y="2006"/>
                  </a:lnTo>
                  <a:lnTo>
                    <a:pt x="164109" y="2540"/>
                  </a:lnTo>
                  <a:lnTo>
                    <a:pt x="164134" y="2006"/>
                  </a:lnTo>
                  <a:lnTo>
                    <a:pt x="164134" y="1333"/>
                  </a:lnTo>
                  <a:lnTo>
                    <a:pt x="160083" y="2540"/>
                  </a:lnTo>
                  <a:lnTo>
                    <a:pt x="159880" y="2540"/>
                  </a:lnTo>
                  <a:lnTo>
                    <a:pt x="155905" y="0"/>
                  </a:lnTo>
                  <a:lnTo>
                    <a:pt x="131749" y="2540"/>
                  </a:lnTo>
                  <a:lnTo>
                    <a:pt x="86804" y="20320"/>
                  </a:lnTo>
                  <a:lnTo>
                    <a:pt x="66929" y="39370"/>
                  </a:lnTo>
                  <a:lnTo>
                    <a:pt x="63258" y="40640"/>
                  </a:lnTo>
                  <a:lnTo>
                    <a:pt x="62699" y="44450"/>
                  </a:lnTo>
                  <a:lnTo>
                    <a:pt x="62369" y="43586"/>
                  </a:lnTo>
                  <a:lnTo>
                    <a:pt x="62369" y="60502"/>
                  </a:lnTo>
                  <a:lnTo>
                    <a:pt x="62026" y="61353"/>
                  </a:lnTo>
                  <a:lnTo>
                    <a:pt x="61595" y="59690"/>
                  </a:lnTo>
                  <a:lnTo>
                    <a:pt x="62369" y="60502"/>
                  </a:lnTo>
                  <a:lnTo>
                    <a:pt x="62369" y="43586"/>
                  </a:lnTo>
                  <a:lnTo>
                    <a:pt x="62217" y="43180"/>
                  </a:lnTo>
                  <a:lnTo>
                    <a:pt x="61277" y="45720"/>
                  </a:lnTo>
                  <a:lnTo>
                    <a:pt x="59740" y="45720"/>
                  </a:lnTo>
                  <a:lnTo>
                    <a:pt x="56565" y="46990"/>
                  </a:lnTo>
                  <a:lnTo>
                    <a:pt x="55880" y="46990"/>
                  </a:lnTo>
                  <a:lnTo>
                    <a:pt x="57480" y="48260"/>
                  </a:lnTo>
                  <a:lnTo>
                    <a:pt x="57632" y="49631"/>
                  </a:lnTo>
                  <a:lnTo>
                    <a:pt x="57670" y="49936"/>
                  </a:lnTo>
                  <a:lnTo>
                    <a:pt x="57772" y="50800"/>
                  </a:lnTo>
                  <a:lnTo>
                    <a:pt x="54419" y="48412"/>
                  </a:lnTo>
                  <a:lnTo>
                    <a:pt x="54419" y="50800"/>
                  </a:lnTo>
                  <a:lnTo>
                    <a:pt x="53771" y="50800"/>
                  </a:lnTo>
                  <a:lnTo>
                    <a:pt x="52336" y="54610"/>
                  </a:lnTo>
                  <a:lnTo>
                    <a:pt x="53543" y="49936"/>
                  </a:lnTo>
                  <a:lnTo>
                    <a:pt x="54419" y="50800"/>
                  </a:lnTo>
                  <a:lnTo>
                    <a:pt x="54419" y="48412"/>
                  </a:lnTo>
                  <a:lnTo>
                    <a:pt x="54216" y="48260"/>
                  </a:lnTo>
                  <a:lnTo>
                    <a:pt x="53619" y="49631"/>
                  </a:lnTo>
                  <a:lnTo>
                    <a:pt x="53251" y="49631"/>
                  </a:lnTo>
                  <a:lnTo>
                    <a:pt x="48488" y="50800"/>
                  </a:lnTo>
                  <a:lnTo>
                    <a:pt x="43992" y="57150"/>
                  </a:lnTo>
                  <a:lnTo>
                    <a:pt x="40271" y="63500"/>
                  </a:lnTo>
                  <a:lnTo>
                    <a:pt x="35242" y="68580"/>
                  </a:lnTo>
                  <a:lnTo>
                    <a:pt x="36741" y="68580"/>
                  </a:lnTo>
                  <a:lnTo>
                    <a:pt x="36347" y="69850"/>
                  </a:lnTo>
                  <a:lnTo>
                    <a:pt x="33515" y="68580"/>
                  </a:lnTo>
                  <a:lnTo>
                    <a:pt x="35636" y="72390"/>
                  </a:lnTo>
                  <a:lnTo>
                    <a:pt x="33489" y="72390"/>
                  </a:lnTo>
                  <a:lnTo>
                    <a:pt x="33667" y="71120"/>
                  </a:lnTo>
                  <a:lnTo>
                    <a:pt x="30721" y="72390"/>
                  </a:lnTo>
                  <a:lnTo>
                    <a:pt x="30734" y="76200"/>
                  </a:lnTo>
                  <a:lnTo>
                    <a:pt x="27787" y="77470"/>
                  </a:lnTo>
                  <a:lnTo>
                    <a:pt x="27940" y="77470"/>
                  </a:lnTo>
                  <a:lnTo>
                    <a:pt x="27889" y="80010"/>
                  </a:lnTo>
                  <a:lnTo>
                    <a:pt x="23456" y="82550"/>
                  </a:lnTo>
                  <a:lnTo>
                    <a:pt x="23787" y="85090"/>
                  </a:lnTo>
                  <a:lnTo>
                    <a:pt x="22961" y="83820"/>
                  </a:lnTo>
                  <a:lnTo>
                    <a:pt x="22352" y="85090"/>
                  </a:lnTo>
                  <a:lnTo>
                    <a:pt x="21526" y="86360"/>
                  </a:lnTo>
                  <a:lnTo>
                    <a:pt x="23647" y="88900"/>
                  </a:lnTo>
                  <a:lnTo>
                    <a:pt x="17576" y="90170"/>
                  </a:lnTo>
                  <a:lnTo>
                    <a:pt x="18415" y="93980"/>
                  </a:lnTo>
                  <a:lnTo>
                    <a:pt x="17894" y="92710"/>
                  </a:lnTo>
                  <a:lnTo>
                    <a:pt x="14986" y="100330"/>
                  </a:lnTo>
                  <a:lnTo>
                    <a:pt x="10236" y="107950"/>
                  </a:lnTo>
                  <a:lnTo>
                    <a:pt x="10134" y="109220"/>
                  </a:lnTo>
                  <a:lnTo>
                    <a:pt x="10033" y="110490"/>
                  </a:lnTo>
                  <a:lnTo>
                    <a:pt x="9944" y="111760"/>
                  </a:lnTo>
                  <a:lnTo>
                    <a:pt x="9842" y="113030"/>
                  </a:lnTo>
                  <a:lnTo>
                    <a:pt x="9740" y="114300"/>
                  </a:lnTo>
                  <a:lnTo>
                    <a:pt x="9652" y="115570"/>
                  </a:lnTo>
                  <a:lnTo>
                    <a:pt x="9550" y="116840"/>
                  </a:lnTo>
                  <a:lnTo>
                    <a:pt x="8420" y="120650"/>
                  </a:lnTo>
                  <a:lnTo>
                    <a:pt x="3670" y="124460"/>
                  </a:lnTo>
                  <a:lnTo>
                    <a:pt x="3784" y="125730"/>
                  </a:lnTo>
                  <a:lnTo>
                    <a:pt x="3911" y="127000"/>
                  </a:lnTo>
                  <a:lnTo>
                    <a:pt x="4025" y="128270"/>
                  </a:lnTo>
                  <a:lnTo>
                    <a:pt x="4152" y="129540"/>
                  </a:lnTo>
                  <a:lnTo>
                    <a:pt x="4267" y="130810"/>
                  </a:lnTo>
                  <a:lnTo>
                    <a:pt x="4521" y="132080"/>
                  </a:lnTo>
                  <a:lnTo>
                    <a:pt x="5473" y="130810"/>
                  </a:lnTo>
                  <a:lnTo>
                    <a:pt x="5626" y="132080"/>
                  </a:lnTo>
                  <a:lnTo>
                    <a:pt x="5257" y="133350"/>
                  </a:lnTo>
                  <a:lnTo>
                    <a:pt x="4521" y="132080"/>
                  </a:lnTo>
                  <a:lnTo>
                    <a:pt x="3987" y="132080"/>
                  </a:lnTo>
                  <a:lnTo>
                    <a:pt x="4914" y="134620"/>
                  </a:lnTo>
                  <a:lnTo>
                    <a:pt x="2324" y="137160"/>
                  </a:lnTo>
                  <a:lnTo>
                    <a:pt x="1854" y="140970"/>
                  </a:lnTo>
                  <a:lnTo>
                    <a:pt x="2374" y="140970"/>
                  </a:lnTo>
                  <a:lnTo>
                    <a:pt x="2425" y="142240"/>
                  </a:lnTo>
                  <a:lnTo>
                    <a:pt x="3314" y="142240"/>
                  </a:lnTo>
                  <a:lnTo>
                    <a:pt x="419" y="144780"/>
                  </a:lnTo>
                  <a:lnTo>
                    <a:pt x="3111" y="149860"/>
                  </a:lnTo>
                  <a:lnTo>
                    <a:pt x="850" y="153670"/>
                  </a:lnTo>
                  <a:lnTo>
                    <a:pt x="4191" y="152400"/>
                  </a:lnTo>
                  <a:lnTo>
                    <a:pt x="2197" y="156210"/>
                  </a:lnTo>
                  <a:lnTo>
                    <a:pt x="2959" y="157480"/>
                  </a:lnTo>
                  <a:lnTo>
                    <a:pt x="1409" y="157480"/>
                  </a:lnTo>
                  <a:lnTo>
                    <a:pt x="1663" y="160020"/>
                  </a:lnTo>
                  <a:lnTo>
                    <a:pt x="1714" y="161721"/>
                  </a:lnTo>
                  <a:lnTo>
                    <a:pt x="736" y="165100"/>
                  </a:lnTo>
                  <a:lnTo>
                    <a:pt x="1041" y="166370"/>
                  </a:lnTo>
                  <a:lnTo>
                    <a:pt x="2743" y="166370"/>
                  </a:lnTo>
                  <a:lnTo>
                    <a:pt x="2209" y="167640"/>
                  </a:lnTo>
                  <a:lnTo>
                    <a:pt x="0" y="168910"/>
                  </a:lnTo>
                  <a:lnTo>
                    <a:pt x="1943" y="171450"/>
                  </a:lnTo>
                  <a:lnTo>
                    <a:pt x="1333" y="173990"/>
                  </a:lnTo>
                  <a:lnTo>
                    <a:pt x="3187" y="172720"/>
                  </a:lnTo>
                  <a:lnTo>
                    <a:pt x="4826" y="175260"/>
                  </a:lnTo>
                  <a:lnTo>
                    <a:pt x="4114" y="176530"/>
                  </a:lnTo>
                  <a:lnTo>
                    <a:pt x="1435" y="176530"/>
                  </a:lnTo>
                  <a:lnTo>
                    <a:pt x="3365" y="181610"/>
                  </a:lnTo>
                  <a:lnTo>
                    <a:pt x="990" y="190500"/>
                  </a:lnTo>
                  <a:lnTo>
                    <a:pt x="5537" y="195580"/>
                  </a:lnTo>
                  <a:lnTo>
                    <a:pt x="4089" y="196850"/>
                  </a:lnTo>
                  <a:lnTo>
                    <a:pt x="6654" y="203200"/>
                  </a:lnTo>
                  <a:lnTo>
                    <a:pt x="6769" y="209550"/>
                  </a:lnTo>
                  <a:lnTo>
                    <a:pt x="11176" y="214630"/>
                  </a:lnTo>
                  <a:lnTo>
                    <a:pt x="10731" y="217170"/>
                  </a:lnTo>
                  <a:lnTo>
                    <a:pt x="11087" y="219710"/>
                  </a:lnTo>
                  <a:lnTo>
                    <a:pt x="11722" y="220980"/>
                  </a:lnTo>
                  <a:lnTo>
                    <a:pt x="13766" y="222250"/>
                  </a:lnTo>
                  <a:lnTo>
                    <a:pt x="13906" y="223520"/>
                  </a:lnTo>
                  <a:lnTo>
                    <a:pt x="16433" y="224790"/>
                  </a:lnTo>
                  <a:lnTo>
                    <a:pt x="16865" y="224790"/>
                  </a:lnTo>
                  <a:lnTo>
                    <a:pt x="15887" y="226060"/>
                  </a:lnTo>
                  <a:lnTo>
                    <a:pt x="15481" y="226060"/>
                  </a:lnTo>
                  <a:lnTo>
                    <a:pt x="16154" y="229870"/>
                  </a:lnTo>
                  <a:lnTo>
                    <a:pt x="14897" y="232410"/>
                  </a:lnTo>
                  <a:lnTo>
                    <a:pt x="18288" y="233680"/>
                  </a:lnTo>
                  <a:lnTo>
                    <a:pt x="17106" y="234950"/>
                  </a:lnTo>
                  <a:lnTo>
                    <a:pt x="19342" y="236220"/>
                  </a:lnTo>
                  <a:lnTo>
                    <a:pt x="22212" y="238760"/>
                  </a:lnTo>
                  <a:lnTo>
                    <a:pt x="22098" y="240030"/>
                  </a:lnTo>
                  <a:lnTo>
                    <a:pt x="21983" y="241300"/>
                  </a:lnTo>
                  <a:lnTo>
                    <a:pt x="23355" y="241300"/>
                  </a:lnTo>
                  <a:lnTo>
                    <a:pt x="24536" y="243306"/>
                  </a:lnTo>
                  <a:lnTo>
                    <a:pt x="24650" y="243509"/>
                  </a:lnTo>
                  <a:lnTo>
                    <a:pt x="24015" y="243840"/>
                  </a:lnTo>
                  <a:lnTo>
                    <a:pt x="23596" y="243840"/>
                  </a:lnTo>
                  <a:lnTo>
                    <a:pt x="25654" y="248920"/>
                  </a:lnTo>
                  <a:lnTo>
                    <a:pt x="29413" y="252730"/>
                  </a:lnTo>
                  <a:lnTo>
                    <a:pt x="33159" y="256705"/>
                  </a:lnTo>
                  <a:lnTo>
                    <a:pt x="32931" y="256705"/>
                  </a:lnTo>
                  <a:lnTo>
                    <a:pt x="32004" y="258737"/>
                  </a:lnTo>
                  <a:lnTo>
                    <a:pt x="31940" y="259118"/>
                  </a:lnTo>
                  <a:lnTo>
                    <a:pt x="36144" y="260350"/>
                  </a:lnTo>
                  <a:lnTo>
                    <a:pt x="37007" y="264160"/>
                  </a:lnTo>
                  <a:lnTo>
                    <a:pt x="39103" y="265430"/>
                  </a:lnTo>
                  <a:lnTo>
                    <a:pt x="39611" y="267970"/>
                  </a:lnTo>
                  <a:lnTo>
                    <a:pt x="42646" y="267970"/>
                  </a:lnTo>
                  <a:lnTo>
                    <a:pt x="41668" y="269240"/>
                  </a:lnTo>
                  <a:lnTo>
                    <a:pt x="42926" y="270510"/>
                  </a:lnTo>
                  <a:lnTo>
                    <a:pt x="45110" y="273050"/>
                  </a:lnTo>
                  <a:lnTo>
                    <a:pt x="47853" y="278130"/>
                  </a:lnTo>
                  <a:lnTo>
                    <a:pt x="49301" y="276860"/>
                  </a:lnTo>
                  <a:lnTo>
                    <a:pt x="50774" y="276860"/>
                  </a:lnTo>
                  <a:lnTo>
                    <a:pt x="49872" y="278130"/>
                  </a:lnTo>
                  <a:lnTo>
                    <a:pt x="51562" y="278130"/>
                  </a:lnTo>
                  <a:lnTo>
                    <a:pt x="53314" y="276860"/>
                  </a:lnTo>
                  <a:lnTo>
                    <a:pt x="54686" y="276860"/>
                  </a:lnTo>
                  <a:lnTo>
                    <a:pt x="54864" y="278130"/>
                  </a:lnTo>
                  <a:lnTo>
                    <a:pt x="55626" y="278130"/>
                  </a:lnTo>
                  <a:lnTo>
                    <a:pt x="55816" y="279400"/>
                  </a:lnTo>
                  <a:lnTo>
                    <a:pt x="50952" y="279400"/>
                  </a:lnTo>
                  <a:lnTo>
                    <a:pt x="51904" y="281940"/>
                  </a:lnTo>
                  <a:lnTo>
                    <a:pt x="55613" y="280670"/>
                  </a:lnTo>
                  <a:lnTo>
                    <a:pt x="55016" y="283210"/>
                  </a:lnTo>
                  <a:lnTo>
                    <a:pt x="55943" y="284480"/>
                  </a:lnTo>
                  <a:lnTo>
                    <a:pt x="57315" y="285750"/>
                  </a:lnTo>
                  <a:lnTo>
                    <a:pt x="58178" y="284899"/>
                  </a:lnTo>
                  <a:lnTo>
                    <a:pt x="58699" y="285750"/>
                  </a:lnTo>
                  <a:lnTo>
                    <a:pt x="58534" y="285750"/>
                  </a:lnTo>
                  <a:lnTo>
                    <a:pt x="59270" y="287020"/>
                  </a:lnTo>
                  <a:lnTo>
                    <a:pt x="60045" y="287020"/>
                  </a:lnTo>
                  <a:lnTo>
                    <a:pt x="60007" y="285750"/>
                  </a:lnTo>
                  <a:lnTo>
                    <a:pt x="61391" y="285750"/>
                  </a:lnTo>
                  <a:lnTo>
                    <a:pt x="61836" y="285750"/>
                  </a:lnTo>
                  <a:lnTo>
                    <a:pt x="62992" y="284480"/>
                  </a:lnTo>
                  <a:lnTo>
                    <a:pt x="61455" y="284480"/>
                  </a:lnTo>
                  <a:lnTo>
                    <a:pt x="62649" y="283210"/>
                  </a:lnTo>
                  <a:lnTo>
                    <a:pt x="64427" y="284480"/>
                  </a:lnTo>
                  <a:lnTo>
                    <a:pt x="65455" y="284480"/>
                  </a:lnTo>
                  <a:lnTo>
                    <a:pt x="63474" y="283210"/>
                  </a:lnTo>
                  <a:lnTo>
                    <a:pt x="63411" y="281940"/>
                  </a:lnTo>
                  <a:lnTo>
                    <a:pt x="63347" y="280670"/>
                  </a:lnTo>
                  <a:lnTo>
                    <a:pt x="60871" y="280670"/>
                  </a:lnTo>
                  <a:lnTo>
                    <a:pt x="60490" y="281940"/>
                  </a:lnTo>
                  <a:lnTo>
                    <a:pt x="59474" y="280670"/>
                  </a:lnTo>
                  <a:lnTo>
                    <a:pt x="56984" y="281940"/>
                  </a:lnTo>
                  <a:lnTo>
                    <a:pt x="57188" y="280670"/>
                  </a:lnTo>
                  <a:lnTo>
                    <a:pt x="57391" y="279400"/>
                  </a:lnTo>
                  <a:lnTo>
                    <a:pt x="58166" y="279400"/>
                  </a:lnTo>
                  <a:lnTo>
                    <a:pt x="58394" y="278130"/>
                  </a:lnTo>
                  <a:lnTo>
                    <a:pt x="57924" y="278130"/>
                  </a:lnTo>
                  <a:lnTo>
                    <a:pt x="60007" y="276860"/>
                  </a:lnTo>
                  <a:lnTo>
                    <a:pt x="57289" y="278130"/>
                  </a:lnTo>
                  <a:lnTo>
                    <a:pt x="57099" y="276860"/>
                  </a:lnTo>
                  <a:lnTo>
                    <a:pt x="56921" y="275590"/>
                  </a:lnTo>
                  <a:lnTo>
                    <a:pt x="56730" y="274320"/>
                  </a:lnTo>
                  <a:lnTo>
                    <a:pt x="56413" y="274320"/>
                  </a:lnTo>
                  <a:lnTo>
                    <a:pt x="56210" y="273431"/>
                  </a:lnTo>
                  <a:lnTo>
                    <a:pt x="56159" y="273189"/>
                  </a:lnTo>
                  <a:lnTo>
                    <a:pt x="56388" y="273050"/>
                  </a:lnTo>
                  <a:lnTo>
                    <a:pt x="56438" y="271780"/>
                  </a:lnTo>
                  <a:lnTo>
                    <a:pt x="55753" y="270510"/>
                  </a:lnTo>
                  <a:lnTo>
                    <a:pt x="55753" y="273431"/>
                  </a:lnTo>
                  <a:lnTo>
                    <a:pt x="55638" y="275590"/>
                  </a:lnTo>
                  <a:lnTo>
                    <a:pt x="54698" y="274320"/>
                  </a:lnTo>
                  <a:lnTo>
                    <a:pt x="54229" y="274320"/>
                  </a:lnTo>
                  <a:lnTo>
                    <a:pt x="55753" y="273431"/>
                  </a:lnTo>
                  <a:lnTo>
                    <a:pt x="55753" y="270510"/>
                  </a:lnTo>
                  <a:lnTo>
                    <a:pt x="55067" y="269240"/>
                  </a:lnTo>
                  <a:lnTo>
                    <a:pt x="51346" y="267970"/>
                  </a:lnTo>
                  <a:lnTo>
                    <a:pt x="51320" y="265430"/>
                  </a:lnTo>
                  <a:lnTo>
                    <a:pt x="49898" y="264160"/>
                  </a:lnTo>
                  <a:lnTo>
                    <a:pt x="48082" y="264160"/>
                  </a:lnTo>
                  <a:lnTo>
                    <a:pt x="46228" y="262890"/>
                  </a:lnTo>
                  <a:lnTo>
                    <a:pt x="45275" y="261620"/>
                  </a:lnTo>
                  <a:lnTo>
                    <a:pt x="46456" y="261620"/>
                  </a:lnTo>
                  <a:lnTo>
                    <a:pt x="48310" y="260350"/>
                  </a:lnTo>
                  <a:lnTo>
                    <a:pt x="48615" y="259422"/>
                  </a:lnTo>
                  <a:lnTo>
                    <a:pt x="47790" y="260350"/>
                  </a:lnTo>
                  <a:lnTo>
                    <a:pt x="47586" y="259422"/>
                  </a:lnTo>
                  <a:lnTo>
                    <a:pt x="47523" y="259118"/>
                  </a:lnTo>
                  <a:lnTo>
                    <a:pt x="47028" y="256705"/>
                  </a:lnTo>
                  <a:lnTo>
                    <a:pt x="46380" y="257810"/>
                  </a:lnTo>
                  <a:lnTo>
                    <a:pt x="45948" y="258737"/>
                  </a:lnTo>
                  <a:lnTo>
                    <a:pt x="45796" y="258889"/>
                  </a:lnTo>
                  <a:lnTo>
                    <a:pt x="45796" y="259118"/>
                  </a:lnTo>
                  <a:lnTo>
                    <a:pt x="45796" y="258889"/>
                  </a:lnTo>
                  <a:lnTo>
                    <a:pt x="45643" y="258737"/>
                  </a:lnTo>
                  <a:lnTo>
                    <a:pt x="44881" y="256705"/>
                  </a:lnTo>
                  <a:lnTo>
                    <a:pt x="43408" y="255270"/>
                  </a:lnTo>
                  <a:lnTo>
                    <a:pt x="42532" y="254000"/>
                  </a:lnTo>
                  <a:lnTo>
                    <a:pt x="42405" y="253822"/>
                  </a:lnTo>
                  <a:lnTo>
                    <a:pt x="43624" y="252730"/>
                  </a:lnTo>
                  <a:lnTo>
                    <a:pt x="43942" y="252730"/>
                  </a:lnTo>
                  <a:lnTo>
                    <a:pt x="42100" y="251460"/>
                  </a:lnTo>
                  <a:lnTo>
                    <a:pt x="40347" y="251460"/>
                  </a:lnTo>
                  <a:lnTo>
                    <a:pt x="39776" y="249301"/>
                  </a:lnTo>
                  <a:lnTo>
                    <a:pt x="39674" y="248920"/>
                  </a:lnTo>
                  <a:lnTo>
                    <a:pt x="38303" y="250190"/>
                  </a:lnTo>
                  <a:lnTo>
                    <a:pt x="38671" y="250190"/>
                  </a:lnTo>
                  <a:lnTo>
                    <a:pt x="37198" y="251460"/>
                  </a:lnTo>
                  <a:lnTo>
                    <a:pt x="35966" y="251460"/>
                  </a:lnTo>
                  <a:lnTo>
                    <a:pt x="35801" y="250190"/>
                  </a:lnTo>
                  <a:lnTo>
                    <a:pt x="37084" y="248920"/>
                  </a:lnTo>
                  <a:lnTo>
                    <a:pt x="39319" y="247650"/>
                  </a:lnTo>
                  <a:lnTo>
                    <a:pt x="38455" y="246380"/>
                  </a:lnTo>
                  <a:lnTo>
                    <a:pt x="37680" y="246380"/>
                  </a:lnTo>
                  <a:lnTo>
                    <a:pt x="40868" y="243840"/>
                  </a:lnTo>
                  <a:lnTo>
                    <a:pt x="41719" y="243840"/>
                  </a:lnTo>
                  <a:lnTo>
                    <a:pt x="41744" y="242570"/>
                  </a:lnTo>
                  <a:lnTo>
                    <a:pt x="42862" y="242570"/>
                  </a:lnTo>
                  <a:lnTo>
                    <a:pt x="44221" y="241300"/>
                  </a:lnTo>
                  <a:lnTo>
                    <a:pt x="43484" y="238988"/>
                  </a:lnTo>
                  <a:lnTo>
                    <a:pt x="43421" y="238760"/>
                  </a:lnTo>
                  <a:lnTo>
                    <a:pt x="41795" y="241300"/>
                  </a:lnTo>
                  <a:lnTo>
                    <a:pt x="41706" y="240792"/>
                  </a:lnTo>
                  <a:lnTo>
                    <a:pt x="40995" y="242570"/>
                  </a:lnTo>
                  <a:lnTo>
                    <a:pt x="40182" y="242570"/>
                  </a:lnTo>
                  <a:lnTo>
                    <a:pt x="39573" y="241300"/>
                  </a:lnTo>
                  <a:lnTo>
                    <a:pt x="41617" y="240245"/>
                  </a:lnTo>
                  <a:lnTo>
                    <a:pt x="41402" y="238988"/>
                  </a:lnTo>
                  <a:lnTo>
                    <a:pt x="41363" y="238760"/>
                  </a:lnTo>
                  <a:lnTo>
                    <a:pt x="40170" y="238760"/>
                  </a:lnTo>
                  <a:lnTo>
                    <a:pt x="38836" y="240030"/>
                  </a:lnTo>
                  <a:lnTo>
                    <a:pt x="39636" y="240030"/>
                  </a:lnTo>
                  <a:lnTo>
                    <a:pt x="36728" y="241300"/>
                  </a:lnTo>
                  <a:lnTo>
                    <a:pt x="38658" y="240030"/>
                  </a:lnTo>
                  <a:lnTo>
                    <a:pt x="37553" y="238988"/>
                  </a:lnTo>
                  <a:lnTo>
                    <a:pt x="36372" y="240030"/>
                  </a:lnTo>
                  <a:lnTo>
                    <a:pt x="35128" y="241300"/>
                  </a:lnTo>
                  <a:lnTo>
                    <a:pt x="34632" y="240245"/>
                  </a:lnTo>
                  <a:lnTo>
                    <a:pt x="33223" y="237490"/>
                  </a:lnTo>
                  <a:lnTo>
                    <a:pt x="35128" y="237490"/>
                  </a:lnTo>
                  <a:lnTo>
                    <a:pt x="35852" y="236220"/>
                  </a:lnTo>
                  <a:lnTo>
                    <a:pt x="31000" y="236220"/>
                  </a:lnTo>
                  <a:lnTo>
                    <a:pt x="38328" y="233680"/>
                  </a:lnTo>
                  <a:lnTo>
                    <a:pt x="36614" y="231140"/>
                  </a:lnTo>
                  <a:lnTo>
                    <a:pt x="34251" y="233680"/>
                  </a:lnTo>
                  <a:lnTo>
                    <a:pt x="31597" y="229870"/>
                  </a:lnTo>
                  <a:lnTo>
                    <a:pt x="30937" y="231051"/>
                  </a:lnTo>
                  <a:lnTo>
                    <a:pt x="29502" y="233680"/>
                  </a:lnTo>
                  <a:lnTo>
                    <a:pt x="27838" y="232410"/>
                  </a:lnTo>
                  <a:lnTo>
                    <a:pt x="29933" y="231140"/>
                  </a:lnTo>
                  <a:lnTo>
                    <a:pt x="28778" y="229870"/>
                  </a:lnTo>
                  <a:lnTo>
                    <a:pt x="30911" y="231114"/>
                  </a:lnTo>
                  <a:lnTo>
                    <a:pt x="30911" y="230962"/>
                  </a:lnTo>
                  <a:lnTo>
                    <a:pt x="30607" y="229870"/>
                  </a:lnTo>
                  <a:lnTo>
                    <a:pt x="31597" y="229870"/>
                  </a:lnTo>
                  <a:lnTo>
                    <a:pt x="33312" y="229870"/>
                  </a:lnTo>
                  <a:lnTo>
                    <a:pt x="34124" y="228600"/>
                  </a:lnTo>
                  <a:lnTo>
                    <a:pt x="34378" y="227330"/>
                  </a:lnTo>
                  <a:lnTo>
                    <a:pt x="34645" y="226060"/>
                  </a:lnTo>
                  <a:lnTo>
                    <a:pt x="35280" y="226060"/>
                  </a:lnTo>
                  <a:lnTo>
                    <a:pt x="34175" y="225005"/>
                  </a:lnTo>
                  <a:lnTo>
                    <a:pt x="34251" y="224790"/>
                  </a:lnTo>
                  <a:lnTo>
                    <a:pt x="34023" y="223520"/>
                  </a:lnTo>
                  <a:lnTo>
                    <a:pt x="33959" y="224790"/>
                  </a:lnTo>
                  <a:lnTo>
                    <a:pt x="33832" y="226060"/>
                  </a:lnTo>
                  <a:lnTo>
                    <a:pt x="33718" y="227330"/>
                  </a:lnTo>
                  <a:lnTo>
                    <a:pt x="32664" y="226060"/>
                  </a:lnTo>
                  <a:lnTo>
                    <a:pt x="33743" y="226060"/>
                  </a:lnTo>
                  <a:lnTo>
                    <a:pt x="31470" y="224790"/>
                  </a:lnTo>
                  <a:lnTo>
                    <a:pt x="30746" y="224790"/>
                  </a:lnTo>
                  <a:lnTo>
                    <a:pt x="30276" y="223520"/>
                  </a:lnTo>
                  <a:lnTo>
                    <a:pt x="31635" y="222250"/>
                  </a:lnTo>
                  <a:lnTo>
                    <a:pt x="32486" y="222250"/>
                  </a:lnTo>
                  <a:lnTo>
                    <a:pt x="32321" y="222669"/>
                  </a:lnTo>
                  <a:lnTo>
                    <a:pt x="32664" y="222834"/>
                  </a:lnTo>
                  <a:lnTo>
                    <a:pt x="32537" y="222986"/>
                  </a:lnTo>
                  <a:lnTo>
                    <a:pt x="32562" y="223240"/>
                  </a:lnTo>
                  <a:lnTo>
                    <a:pt x="33578" y="222592"/>
                  </a:lnTo>
                  <a:lnTo>
                    <a:pt x="33375" y="222275"/>
                  </a:lnTo>
                  <a:lnTo>
                    <a:pt x="34658" y="222250"/>
                  </a:lnTo>
                  <a:lnTo>
                    <a:pt x="33782" y="220980"/>
                  </a:lnTo>
                  <a:lnTo>
                    <a:pt x="31140" y="220980"/>
                  </a:lnTo>
                  <a:lnTo>
                    <a:pt x="28778" y="220980"/>
                  </a:lnTo>
                  <a:lnTo>
                    <a:pt x="29781" y="219875"/>
                  </a:lnTo>
                  <a:lnTo>
                    <a:pt x="31140" y="220980"/>
                  </a:lnTo>
                  <a:lnTo>
                    <a:pt x="30708" y="219875"/>
                  </a:lnTo>
                  <a:lnTo>
                    <a:pt x="30645" y="219710"/>
                  </a:lnTo>
                  <a:lnTo>
                    <a:pt x="30149" y="218440"/>
                  </a:lnTo>
                  <a:lnTo>
                    <a:pt x="33820" y="218440"/>
                  </a:lnTo>
                  <a:lnTo>
                    <a:pt x="32524" y="217170"/>
                  </a:lnTo>
                  <a:lnTo>
                    <a:pt x="31178" y="217170"/>
                  </a:lnTo>
                  <a:lnTo>
                    <a:pt x="31051" y="215900"/>
                  </a:lnTo>
                  <a:lnTo>
                    <a:pt x="31445" y="215900"/>
                  </a:lnTo>
                  <a:lnTo>
                    <a:pt x="30581" y="214630"/>
                  </a:lnTo>
                  <a:lnTo>
                    <a:pt x="30010" y="214630"/>
                  </a:lnTo>
                  <a:lnTo>
                    <a:pt x="29387" y="215900"/>
                  </a:lnTo>
                  <a:lnTo>
                    <a:pt x="27965" y="217170"/>
                  </a:lnTo>
                  <a:lnTo>
                    <a:pt x="27381" y="214630"/>
                  </a:lnTo>
                  <a:lnTo>
                    <a:pt x="27660" y="214630"/>
                  </a:lnTo>
                  <a:lnTo>
                    <a:pt x="28143" y="214630"/>
                  </a:lnTo>
                  <a:lnTo>
                    <a:pt x="28613" y="214249"/>
                  </a:lnTo>
                  <a:lnTo>
                    <a:pt x="29718" y="213360"/>
                  </a:lnTo>
                  <a:lnTo>
                    <a:pt x="28409" y="214172"/>
                  </a:lnTo>
                  <a:lnTo>
                    <a:pt x="26530" y="213360"/>
                  </a:lnTo>
                  <a:lnTo>
                    <a:pt x="26403" y="212090"/>
                  </a:lnTo>
                  <a:lnTo>
                    <a:pt x="26403" y="242570"/>
                  </a:lnTo>
                  <a:lnTo>
                    <a:pt x="25031" y="243306"/>
                  </a:lnTo>
                  <a:lnTo>
                    <a:pt x="25717" y="241300"/>
                  </a:lnTo>
                  <a:lnTo>
                    <a:pt x="26403" y="242570"/>
                  </a:lnTo>
                  <a:lnTo>
                    <a:pt x="26403" y="212090"/>
                  </a:lnTo>
                  <a:lnTo>
                    <a:pt x="27165" y="212090"/>
                  </a:lnTo>
                  <a:lnTo>
                    <a:pt x="27457" y="210820"/>
                  </a:lnTo>
                  <a:lnTo>
                    <a:pt x="26187" y="210820"/>
                  </a:lnTo>
                  <a:lnTo>
                    <a:pt x="29298" y="209550"/>
                  </a:lnTo>
                  <a:lnTo>
                    <a:pt x="25006" y="209550"/>
                  </a:lnTo>
                  <a:lnTo>
                    <a:pt x="25742" y="208280"/>
                  </a:lnTo>
                  <a:lnTo>
                    <a:pt x="26250" y="208280"/>
                  </a:lnTo>
                  <a:lnTo>
                    <a:pt x="25044" y="207010"/>
                  </a:lnTo>
                  <a:lnTo>
                    <a:pt x="23495" y="207010"/>
                  </a:lnTo>
                  <a:lnTo>
                    <a:pt x="23888" y="205740"/>
                  </a:lnTo>
                  <a:lnTo>
                    <a:pt x="26657" y="207010"/>
                  </a:lnTo>
                  <a:lnTo>
                    <a:pt x="28206" y="205740"/>
                  </a:lnTo>
                  <a:lnTo>
                    <a:pt x="26136" y="205740"/>
                  </a:lnTo>
                  <a:lnTo>
                    <a:pt x="27533" y="204470"/>
                  </a:lnTo>
                  <a:lnTo>
                    <a:pt x="28930" y="203200"/>
                  </a:lnTo>
                  <a:lnTo>
                    <a:pt x="26365" y="203200"/>
                  </a:lnTo>
                  <a:lnTo>
                    <a:pt x="25958" y="204470"/>
                  </a:lnTo>
                  <a:lnTo>
                    <a:pt x="24777" y="203200"/>
                  </a:lnTo>
                  <a:lnTo>
                    <a:pt x="23647" y="203200"/>
                  </a:lnTo>
                  <a:lnTo>
                    <a:pt x="23444" y="201993"/>
                  </a:lnTo>
                  <a:lnTo>
                    <a:pt x="22745" y="201993"/>
                  </a:lnTo>
                  <a:lnTo>
                    <a:pt x="22517" y="201891"/>
                  </a:lnTo>
                  <a:lnTo>
                    <a:pt x="23380" y="200660"/>
                  </a:lnTo>
                  <a:lnTo>
                    <a:pt x="22961" y="198120"/>
                  </a:lnTo>
                  <a:lnTo>
                    <a:pt x="21158" y="199390"/>
                  </a:lnTo>
                  <a:lnTo>
                    <a:pt x="22656" y="199390"/>
                  </a:lnTo>
                  <a:lnTo>
                    <a:pt x="22555" y="200660"/>
                  </a:lnTo>
                  <a:lnTo>
                    <a:pt x="22453" y="201866"/>
                  </a:lnTo>
                  <a:lnTo>
                    <a:pt x="20027" y="200660"/>
                  </a:lnTo>
                  <a:lnTo>
                    <a:pt x="21247" y="199390"/>
                  </a:lnTo>
                  <a:lnTo>
                    <a:pt x="19354" y="200660"/>
                  </a:lnTo>
                  <a:lnTo>
                    <a:pt x="18910" y="199390"/>
                  </a:lnTo>
                  <a:lnTo>
                    <a:pt x="18465" y="198120"/>
                  </a:lnTo>
                  <a:lnTo>
                    <a:pt x="17805" y="199390"/>
                  </a:lnTo>
                  <a:lnTo>
                    <a:pt x="14973" y="199390"/>
                  </a:lnTo>
                  <a:lnTo>
                    <a:pt x="13881" y="198120"/>
                  </a:lnTo>
                  <a:lnTo>
                    <a:pt x="14160" y="195580"/>
                  </a:lnTo>
                  <a:lnTo>
                    <a:pt x="14973" y="199390"/>
                  </a:lnTo>
                  <a:lnTo>
                    <a:pt x="16764" y="198120"/>
                  </a:lnTo>
                  <a:lnTo>
                    <a:pt x="16319" y="196850"/>
                  </a:lnTo>
                  <a:lnTo>
                    <a:pt x="18796" y="195580"/>
                  </a:lnTo>
                  <a:lnTo>
                    <a:pt x="21145" y="199390"/>
                  </a:lnTo>
                  <a:lnTo>
                    <a:pt x="23114" y="196850"/>
                  </a:lnTo>
                  <a:lnTo>
                    <a:pt x="24257" y="196850"/>
                  </a:lnTo>
                  <a:lnTo>
                    <a:pt x="24930" y="195580"/>
                  </a:lnTo>
                  <a:lnTo>
                    <a:pt x="23037" y="195580"/>
                  </a:lnTo>
                  <a:lnTo>
                    <a:pt x="24104" y="194310"/>
                  </a:lnTo>
                  <a:lnTo>
                    <a:pt x="22961" y="194310"/>
                  </a:lnTo>
                  <a:lnTo>
                    <a:pt x="22377" y="193040"/>
                  </a:lnTo>
                  <a:lnTo>
                    <a:pt x="21640" y="193040"/>
                  </a:lnTo>
                  <a:lnTo>
                    <a:pt x="19685" y="193040"/>
                  </a:lnTo>
                  <a:lnTo>
                    <a:pt x="20408" y="191770"/>
                  </a:lnTo>
                  <a:lnTo>
                    <a:pt x="21640" y="193040"/>
                  </a:lnTo>
                  <a:lnTo>
                    <a:pt x="22072" y="191770"/>
                  </a:lnTo>
                  <a:lnTo>
                    <a:pt x="22186" y="191439"/>
                  </a:lnTo>
                  <a:lnTo>
                    <a:pt x="21539" y="191770"/>
                  </a:lnTo>
                  <a:lnTo>
                    <a:pt x="22250" y="190500"/>
                  </a:lnTo>
                  <a:lnTo>
                    <a:pt x="22504" y="190500"/>
                  </a:lnTo>
                  <a:lnTo>
                    <a:pt x="23215" y="190500"/>
                  </a:lnTo>
                  <a:lnTo>
                    <a:pt x="22606" y="185420"/>
                  </a:lnTo>
                  <a:lnTo>
                    <a:pt x="22364" y="181610"/>
                  </a:lnTo>
                  <a:lnTo>
                    <a:pt x="22288" y="180340"/>
                  </a:lnTo>
                  <a:lnTo>
                    <a:pt x="18122" y="177800"/>
                  </a:lnTo>
                  <a:lnTo>
                    <a:pt x="19685" y="176530"/>
                  </a:lnTo>
                  <a:lnTo>
                    <a:pt x="19735" y="175260"/>
                  </a:lnTo>
                  <a:lnTo>
                    <a:pt x="20218" y="173990"/>
                  </a:lnTo>
                  <a:lnTo>
                    <a:pt x="19062" y="172720"/>
                  </a:lnTo>
                  <a:lnTo>
                    <a:pt x="18796" y="172720"/>
                  </a:lnTo>
                  <a:lnTo>
                    <a:pt x="20612" y="171450"/>
                  </a:lnTo>
                  <a:lnTo>
                    <a:pt x="21717" y="170180"/>
                  </a:lnTo>
                  <a:lnTo>
                    <a:pt x="20015" y="168910"/>
                  </a:lnTo>
                  <a:lnTo>
                    <a:pt x="18999" y="167640"/>
                  </a:lnTo>
                  <a:lnTo>
                    <a:pt x="20383" y="167640"/>
                  </a:lnTo>
                  <a:lnTo>
                    <a:pt x="21628" y="166370"/>
                  </a:lnTo>
                  <a:lnTo>
                    <a:pt x="19367" y="166370"/>
                  </a:lnTo>
                  <a:lnTo>
                    <a:pt x="18986" y="165100"/>
                  </a:lnTo>
                  <a:lnTo>
                    <a:pt x="18338" y="163830"/>
                  </a:lnTo>
                  <a:lnTo>
                    <a:pt x="18694" y="162560"/>
                  </a:lnTo>
                  <a:lnTo>
                    <a:pt x="19392" y="162560"/>
                  </a:lnTo>
                  <a:lnTo>
                    <a:pt x="20789" y="162560"/>
                  </a:lnTo>
                  <a:lnTo>
                    <a:pt x="20269" y="161721"/>
                  </a:lnTo>
                  <a:lnTo>
                    <a:pt x="20713" y="161290"/>
                  </a:lnTo>
                  <a:lnTo>
                    <a:pt x="20599" y="157480"/>
                  </a:lnTo>
                  <a:lnTo>
                    <a:pt x="20218" y="156210"/>
                  </a:lnTo>
                  <a:lnTo>
                    <a:pt x="18122" y="156210"/>
                  </a:lnTo>
                  <a:lnTo>
                    <a:pt x="16929" y="154940"/>
                  </a:lnTo>
                  <a:lnTo>
                    <a:pt x="19189" y="154940"/>
                  </a:lnTo>
                  <a:lnTo>
                    <a:pt x="22364" y="153670"/>
                  </a:lnTo>
                  <a:lnTo>
                    <a:pt x="21767" y="152400"/>
                  </a:lnTo>
                  <a:lnTo>
                    <a:pt x="20561" y="149860"/>
                  </a:lnTo>
                  <a:lnTo>
                    <a:pt x="21551" y="146050"/>
                  </a:lnTo>
                  <a:lnTo>
                    <a:pt x="21285" y="144780"/>
                  </a:lnTo>
                  <a:lnTo>
                    <a:pt x="20904" y="146050"/>
                  </a:lnTo>
                  <a:lnTo>
                    <a:pt x="20370" y="144780"/>
                  </a:lnTo>
                  <a:lnTo>
                    <a:pt x="22720" y="143510"/>
                  </a:lnTo>
                  <a:lnTo>
                    <a:pt x="21145" y="140970"/>
                  </a:lnTo>
                  <a:lnTo>
                    <a:pt x="22567" y="138430"/>
                  </a:lnTo>
                  <a:lnTo>
                    <a:pt x="21551" y="138430"/>
                  </a:lnTo>
                  <a:lnTo>
                    <a:pt x="19164" y="137160"/>
                  </a:lnTo>
                  <a:lnTo>
                    <a:pt x="19405" y="135890"/>
                  </a:lnTo>
                  <a:lnTo>
                    <a:pt x="17932" y="134620"/>
                  </a:lnTo>
                  <a:lnTo>
                    <a:pt x="22009" y="135890"/>
                  </a:lnTo>
                  <a:lnTo>
                    <a:pt x="23368" y="134620"/>
                  </a:lnTo>
                  <a:lnTo>
                    <a:pt x="22669" y="134620"/>
                  </a:lnTo>
                  <a:lnTo>
                    <a:pt x="22707" y="133350"/>
                  </a:lnTo>
                  <a:lnTo>
                    <a:pt x="23228" y="133350"/>
                  </a:lnTo>
                  <a:lnTo>
                    <a:pt x="22936" y="132080"/>
                  </a:lnTo>
                  <a:lnTo>
                    <a:pt x="22821" y="132702"/>
                  </a:lnTo>
                  <a:lnTo>
                    <a:pt x="22453" y="132080"/>
                  </a:lnTo>
                  <a:lnTo>
                    <a:pt x="22174" y="130810"/>
                  </a:lnTo>
                  <a:lnTo>
                    <a:pt x="23202" y="129540"/>
                  </a:lnTo>
                  <a:lnTo>
                    <a:pt x="23596" y="129540"/>
                  </a:lnTo>
                  <a:lnTo>
                    <a:pt x="24930" y="128270"/>
                  </a:lnTo>
                  <a:lnTo>
                    <a:pt x="23520" y="127000"/>
                  </a:lnTo>
                  <a:lnTo>
                    <a:pt x="25133" y="125730"/>
                  </a:lnTo>
                  <a:lnTo>
                    <a:pt x="23825" y="124460"/>
                  </a:lnTo>
                  <a:lnTo>
                    <a:pt x="23164" y="124460"/>
                  </a:lnTo>
                  <a:lnTo>
                    <a:pt x="24447" y="123190"/>
                  </a:lnTo>
                  <a:lnTo>
                    <a:pt x="24028" y="121920"/>
                  </a:lnTo>
                  <a:lnTo>
                    <a:pt x="23609" y="120929"/>
                  </a:lnTo>
                  <a:lnTo>
                    <a:pt x="23495" y="120650"/>
                  </a:lnTo>
                  <a:lnTo>
                    <a:pt x="24841" y="121920"/>
                  </a:lnTo>
                  <a:lnTo>
                    <a:pt x="25438" y="120929"/>
                  </a:lnTo>
                  <a:lnTo>
                    <a:pt x="25120" y="120650"/>
                  </a:lnTo>
                  <a:lnTo>
                    <a:pt x="25603" y="120650"/>
                  </a:lnTo>
                  <a:lnTo>
                    <a:pt x="26098" y="119380"/>
                  </a:lnTo>
                  <a:lnTo>
                    <a:pt x="26212" y="118110"/>
                  </a:lnTo>
                  <a:lnTo>
                    <a:pt x="27051" y="118110"/>
                  </a:lnTo>
                  <a:lnTo>
                    <a:pt x="27444" y="116840"/>
                  </a:lnTo>
                  <a:lnTo>
                    <a:pt x="26466" y="116840"/>
                  </a:lnTo>
                  <a:lnTo>
                    <a:pt x="25730" y="118110"/>
                  </a:lnTo>
                  <a:lnTo>
                    <a:pt x="24752" y="118110"/>
                  </a:lnTo>
                  <a:lnTo>
                    <a:pt x="24676" y="115570"/>
                  </a:lnTo>
                  <a:lnTo>
                    <a:pt x="25374" y="115570"/>
                  </a:lnTo>
                  <a:lnTo>
                    <a:pt x="26339" y="114300"/>
                  </a:lnTo>
                  <a:lnTo>
                    <a:pt x="26022" y="114300"/>
                  </a:lnTo>
                  <a:lnTo>
                    <a:pt x="26568" y="113030"/>
                  </a:lnTo>
                  <a:lnTo>
                    <a:pt x="26695" y="111760"/>
                  </a:lnTo>
                  <a:lnTo>
                    <a:pt x="28206" y="111760"/>
                  </a:lnTo>
                  <a:lnTo>
                    <a:pt x="29565" y="113030"/>
                  </a:lnTo>
                  <a:lnTo>
                    <a:pt x="30632" y="111760"/>
                  </a:lnTo>
                  <a:lnTo>
                    <a:pt x="29730" y="110490"/>
                  </a:lnTo>
                  <a:lnTo>
                    <a:pt x="29908" y="109220"/>
                  </a:lnTo>
                  <a:lnTo>
                    <a:pt x="30314" y="109220"/>
                  </a:lnTo>
                  <a:lnTo>
                    <a:pt x="31153" y="110490"/>
                  </a:lnTo>
                  <a:lnTo>
                    <a:pt x="32105" y="109220"/>
                  </a:lnTo>
                  <a:lnTo>
                    <a:pt x="33058" y="107950"/>
                  </a:lnTo>
                  <a:lnTo>
                    <a:pt x="28219" y="105410"/>
                  </a:lnTo>
                  <a:lnTo>
                    <a:pt x="30391" y="104140"/>
                  </a:lnTo>
                  <a:lnTo>
                    <a:pt x="31762" y="105410"/>
                  </a:lnTo>
                  <a:lnTo>
                    <a:pt x="30721" y="104140"/>
                  </a:lnTo>
                  <a:lnTo>
                    <a:pt x="31534" y="104140"/>
                  </a:lnTo>
                  <a:lnTo>
                    <a:pt x="31394" y="102958"/>
                  </a:lnTo>
                  <a:lnTo>
                    <a:pt x="32270" y="104140"/>
                  </a:lnTo>
                  <a:lnTo>
                    <a:pt x="33083" y="104140"/>
                  </a:lnTo>
                  <a:lnTo>
                    <a:pt x="32702" y="104698"/>
                  </a:lnTo>
                  <a:lnTo>
                    <a:pt x="33350" y="104140"/>
                  </a:lnTo>
                  <a:lnTo>
                    <a:pt x="31394" y="102933"/>
                  </a:lnTo>
                  <a:lnTo>
                    <a:pt x="35687" y="102895"/>
                  </a:lnTo>
                  <a:lnTo>
                    <a:pt x="35166" y="97790"/>
                  </a:lnTo>
                  <a:lnTo>
                    <a:pt x="38392" y="96520"/>
                  </a:lnTo>
                  <a:lnTo>
                    <a:pt x="36283" y="95250"/>
                  </a:lnTo>
                  <a:lnTo>
                    <a:pt x="38481" y="95250"/>
                  </a:lnTo>
                  <a:lnTo>
                    <a:pt x="38049" y="93980"/>
                  </a:lnTo>
                  <a:lnTo>
                    <a:pt x="40043" y="95250"/>
                  </a:lnTo>
                  <a:lnTo>
                    <a:pt x="38544" y="92710"/>
                  </a:lnTo>
                  <a:lnTo>
                    <a:pt x="40208" y="92710"/>
                  </a:lnTo>
                  <a:lnTo>
                    <a:pt x="37960" y="91440"/>
                  </a:lnTo>
                  <a:lnTo>
                    <a:pt x="39624" y="90436"/>
                  </a:lnTo>
                  <a:lnTo>
                    <a:pt x="40297" y="90957"/>
                  </a:lnTo>
                  <a:lnTo>
                    <a:pt x="40309" y="89992"/>
                  </a:lnTo>
                  <a:lnTo>
                    <a:pt x="40017" y="90144"/>
                  </a:lnTo>
                  <a:lnTo>
                    <a:pt x="36436" y="86360"/>
                  </a:lnTo>
                  <a:lnTo>
                    <a:pt x="39433" y="87630"/>
                  </a:lnTo>
                  <a:lnTo>
                    <a:pt x="40640" y="86360"/>
                  </a:lnTo>
                  <a:lnTo>
                    <a:pt x="40678" y="88900"/>
                  </a:lnTo>
                  <a:lnTo>
                    <a:pt x="43700" y="88900"/>
                  </a:lnTo>
                  <a:lnTo>
                    <a:pt x="42087" y="86360"/>
                  </a:lnTo>
                  <a:lnTo>
                    <a:pt x="41287" y="85090"/>
                  </a:lnTo>
                  <a:lnTo>
                    <a:pt x="43599" y="85090"/>
                  </a:lnTo>
                  <a:lnTo>
                    <a:pt x="42049" y="83820"/>
                  </a:lnTo>
                  <a:lnTo>
                    <a:pt x="42087" y="82550"/>
                  </a:lnTo>
                  <a:lnTo>
                    <a:pt x="43522" y="82550"/>
                  </a:lnTo>
                  <a:lnTo>
                    <a:pt x="45732" y="81280"/>
                  </a:lnTo>
                  <a:lnTo>
                    <a:pt x="45961" y="82550"/>
                  </a:lnTo>
                  <a:lnTo>
                    <a:pt x="46075" y="81280"/>
                  </a:lnTo>
                  <a:lnTo>
                    <a:pt x="45593" y="80010"/>
                  </a:lnTo>
                  <a:lnTo>
                    <a:pt x="47256" y="80010"/>
                  </a:lnTo>
                  <a:lnTo>
                    <a:pt x="47091" y="81280"/>
                  </a:lnTo>
                  <a:lnTo>
                    <a:pt x="48488" y="80010"/>
                  </a:lnTo>
                  <a:lnTo>
                    <a:pt x="48374" y="77470"/>
                  </a:lnTo>
                  <a:lnTo>
                    <a:pt x="50203" y="77470"/>
                  </a:lnTo>
                  <a:lnTo>
                    <a:pt x="51041" y="74930"/>
                  </a:lnTo>
                  <a:lnTo>
                    <a:pt x="52971" y="74930"/>
                  </a:lnTo>
                  <a:lnTo>
                    <a:pt x="51879" y="72390"/>
                  </a:lnTo>
                  <a:lnTo>
                    <a:pt x="55435" y="73660"/>
                  </a:lnTo>
                  <a:lnTo>
                    <a:pt x="53314" y="71120"/>
                  </a:lnTo>
                  <a:lnTo>
                    <a:pt x="53911" y="71120"/>
                  </a:lnTo>
                  <a:lnTo>
                    <a:pt x="53378" y="69850"/>
                  </a:lnTo>
                  <a:lnTo>
                    <a:pt x="52857" y="68580"/>
                  </a:lnTo>
                  <a:lnTo>
                    <a:pt x="53289" y="68580"/>
                  </a:lnTo>
                  <a:lnTo>
                    <a:pt x="54533" y="69850"/>
                  </a:lnTo>
                  <a:lnTo>
                    <a:pt x="56210" y="71120"/>
                  </a:lnTo>
                  <a:lnTo>
                    <a:pt x="56286" y="69850"/>
                  </a:lnTo>
                  <a:lnTo>
                    <a:pt x="56375" y="68580"/>
                  </a:lnTo>
                  <a:lnTo>
                    <a:pt x="58013" y="68580"/>
                  </a:lnTo>
                  <a:lnTo>
                    <a:pt x="56984" y="67310"/>
                  </a:lnTo>
                  <a:lnTo>
                    <a:pt x="57162" y="66040"/>
                  </a:lnTo>
                  <a:lnTo>
                    <a:pt x="57785" y="64770"/>
                  </a:lnTo>
                  <a:lnTo>
                    <a:pt x="56578" y="66040"/>
                  </a:lnTo>
                  <a:lnTo>
                    <a:pt x="57619" y="63500"/>
                  </a:lnTo>
                  <a:lnTo>
                    <a:pt x="58229" y="63500"/>
                  </a:lnTo>
                  <a:lnTo>
                    <a:pt x="59423" y="64770"/>
                  </a:lnTo>
                  <a:lnTo>
                    <a:pt x="60655" y="64770"/>
                  </a:lnTo>
                  <a:lnTo>
                    <a:pt x="60388" y="63500"/>
                  </a:lnTo>
                  <a:lnTo>
                    <a:pt x="60528" y="63500"/>
                  </a:lnTo>
                  <a:lnTo>
                    <a:pt x="61442" y="62230"/>
                  </a:lnTo>
                  <a:lnTo>
                    <a:pt x="61633" y="62445"/>
                  </a:lnTo>
                  <a:lnTo>
                    <a:pt x="62572" y="63500"/>
                  </a:lnTo>
                  <a:lnTo>
                    <a:pt x="62242" y="62230"/>
                  </a:lnTo>
                  <a:lnTo>
                    <a:pt x="62852" y="62230"/>
                  </a:lnTo>
                  <a:lnTo>
                    <a:pt x="63715" y="63500"/>
                  </a:lnTo>
                  <a:lnTo>
                    <a:pt x="64211" y="63500"/>
                  </a:lnTo>
                  <a:lnTo>
                    <a:pt x="64325" y="60960"/>
                  </a:lnTo>
                  <a:lnTo>
                    <a:pt x="63855" y="60960"/>
                  </a:lnTo>
                  <a:lnTo>
                    <a:pt x="66852" y="59690"/>
                  </a:lnTo>
                  <a:lnTo>
                    <a:pt x="67487" y="58420"/>
                  </a:lnTo>
                  <a:lnTo>
                    <a:pt x="69316" y="54737"/>
                  </a:lnTo>
                  <a:lnTo>
                    <a:pt x="69850" y="55880"/>
                  </a:lnTo>
                  <a:lnTo>
                    <a:pt x="69735" y="54610"/>
                  </a:lnTo>
                  <a:lnTo>
                    <a:pt x="70154" y="53340"/>
                  </a:lnTo>
                  <a:lnTo>
                    <a:pt x="70104" y="52070"/>
                  </a:lnTo>
                  <a:lnTo>
                    <a:pt x="70802" y="53340"/>
                  </a:lnTo>
                  <a:lnTo>
                    <a:pt x="71094" y="52070"/>
                  </a:lnTo>
                  <a:lnTo>
                    <a:pt x="72097" y="53340"/>
                  </a:lnTo>
                  <a:lnTo>
                    <a:pt x="73202" y="52070"/>
                  </a:lnTo>
                  <a:lnTo>
                    <a:pt x="73431" y="52070"/>
                  </a:lnTo>
                  <a:lnTo>
                    <a:pt x="75463" y="52070"/>
                  </a:lnTo>
                  <a:lnTo>
                    <a:pt x="75438" y="46990"/>
                  </a:lnTo>
                  <a:lnTo>
                    <a:pt x="77939" y="46990"/>
                  </a:lnTo>
                  <a:lnTo>
                    <a:pt x="78549" y="48260"/>
                  </a:lnTo>
                  <a:lnTo>
                    <a:pt x="80962" y="45720"/>
                  </a:lnTo>
                  <a:lnTo>
                    <a:pt x="81127" y="44450"/>
                  </a:lnTo>
                  <a:lnTo>
                    <a:pt x="81470" y="41910"/>
                  </a:lnTo>
                  <a:lnTo>
                    <a:pt x="81673" y="43180"/>
                  </a:lnTo>
                  <a:lnTo>
                    <a:pt x="82067" y="43180"/>
                  </a:lnTo>
                  <a:lnTo>
                    <a:pt x="81902" y="44450"/>
                  </a:lnTo>
                  <a:lnTo>
                    <a:pt x="83058" y="43180"/>
                  </a:lnTo>
                  <a:lnTo>
                    <a:pt x="84251" y="41910"/>
                  </a:lnTo>
                  <a:lnTo>
                    <a:pt x="83858" y="41910"/>
                  </a:lnTo>
                  <a:lnTo>
                    <a:pt x="82257" y="40640"/>
                  </a:lnTo>
                  <a:lnTo>
                    <a:pt x="83083" y="39370"/>
                  </a:lnTo>
                  <a:lnTo>
                    <a:pt x="84277" y="39370"/>
                  </a:lnTo>
                  <a:lnTo>
                    <a:pt x="85483" y="38100"/>
                  </a:lnTo>
                  <a:lnTo>
                    <a:pt x="85115" y="38100"/>
                  </a:lnTo>
                  <a:lnTo>
                    <a:pt x="86321" y="36830"/>
                  </a:lnTo>
                  <a:lnTo>
                    <a:pt x="87503" y="36830"/>
                  </a:lnTo>
                  <a:lnTo>
                    <a:pt x="85902" y="38100"/>
                  </a:lnTo>
                  <a:lnTo>
                    <a:pt x="86690" y="38100"/>
                  </a:lnTo>
                  <a:lnTo>
                    <a:pt x="88214" y="40640"/>
                  </a:lnTo>
                  <a:lnTo>
                    <a:pt x="90220" y="38100"/>
                  </a:lnTo>
                  <a:lnTo>
                    <a:pt x="90614" y="38100"/>
                  </a:lnTo>
                  <a:lnTo>
                    <a:pt x="90627" y="36830"/>
                  </a:lnTo>
                  <a:lnTo>
                    <a:pt x="90474" y="36830"/>
                  </a:lnTo>
                  <a:lnTo>
                    <a:pt x="91122" y="35560"/>
                  </a:lnTo>
                  <a:lnTo>
                    <a:pt x="91605" y="36830"/>
                  </a:lnTo>
                  <a:lnTo>
                    <a:pt x="92202" y="36830"/>
                  </a:lnTo>
                  <a:lnTo>
                    <a:pt x="92290" y="35560"/>
                  </a:lnTo>
                  <a:lnTo>
                    <a:pt x="92379" y="34290"/>
                  </a:lnTo>
                  <a:lnTo>
                    <a:pt x="92506" y="33020"/>
                  </a:lnTo>
                  <a:lnTo>
                    <a:pt x="92633" y="31927"/>
                  </a:lnTo>
                  <a:lnTo>
                    <a:pt x="94691" y="33020"/>
                  </a:lnTo>
                  <a:lnTo>
                    <a:pt x="94145" y="34290"/>
                  </a:lnTo>
                  <a:lnTo>
                    <a:pt x="96075" y="33020"/>
                  </a:lnTo>
                  <a:lnTo>
                    <a:pt x="96037" y="30480"/>
                  </a:lnTo>
                  <a:lnTo>
                    <a:pt x="96012" y="29210"/>
                  </a:lnTo>
                  <a:lnTo>
                    <a:pt x="96697" y="27940"/>
                  </a:lnTo>
                  <a:lnTo>
                    <a:pt x="97510" y="27940"/>
                  </a:lnTo>
                  <a:lnTo>
                    <a:pt x="99187" y="25400"/>
                  </a:lnTo>
                  <a:lnTo>
                    <a:pt x="99872" y="25400"/>
                  </a:lnTo>
                  <a:lnTo>
                    <a:pt x="100736" y="26670"/>
                  </a:lnTo>
                  <a:lnTo>
                    <a:pt x="101180" y="26670"/>
                  </a:lnTo>
                  <a:lnTo>
                    <a:pt x="99860" y="27940"/>
                  </a:lnTo>
                  <a:lnTo>
                    <a:pt x="102298" y="29210"/>
                  </a:lnTo>
                  <a:lnTo>
                    <a:pt x="101930" y="30480"/>
                  </a:lnTo>
                  <a:lnTo>
                    <a:pt x="102704" y="29210"/>
                  </a:lnTo>
                  <a:lnTo>
                    <a:pt x="105727" y="29210"/>
                  </a:lnTo>
                  <a:lnTo>
                    <a:pt x="107556" y="27940"/>
                  </a:lnTo>
                  <a:lnTo>
                    <a:pt x="105295" y="26670"/>
                  </a:lnTo>
                  <a:lnTo>
                    <a:pt x="109397" y="26670"/>
                  </a:lnTo>
                  <a:lnTo>
                    <a:pt x="108902" y="25400"/>
                  </a:lnTo>
                  <a:lnTo>
                    <a:pt x="108419" y="24130"/>
                  </a:lnTo>
                  <a:lnTo>
                    <a:pt x="110337" y="22860"/>
                  </a:lnTo>
                  <a:lnTo>
                    <a:pt x="110248" y="24130"/>
                  </a:lnTo>
                  <a:lnTo>
                    <a:pt x="110172" y="25400"/>
                  </a:lnTo>
                  <a:lnTo>
                    <a:pt x="111150" y="25400"/>
                  </a:lnTo>
                  <a:lnTo>
                    <a:pt x="112941" y="24130"/>
                  </a:lnTo>
                  <a:lnTo>
                    <a:pt x="115214" y="24130"/>
                  </a:lnTo>
                  <a:lnTo>
                    <a:pt x="117055" y="22860"/>
                  </a:lnTo>
                  <a:lnTo>
                    <a:pt x="117195" y="22860"/>
                  </a:lnTo>
                  <a:lnTo>
                    <a:pt x="118681" y="21590"/>
                  </a:lnTo>
                  <a:lnTo>
                    <a:pt x="121780" y="21590"/>
                  </a:lnTo>
                  <a:lnTo>
                    <a:pt x="123050" y="19050"/>
                  </a:lnTo>
                  <a:lnTo>
                    <a:pt x="123405" y="20320"/>
                  </a:lnTo>
                  <a:lnTo>
                    <a:pt x="125260" y="20320"/>
                  </a:lnTo>
                  <a:lnTo>
                    <a:pt x="123901" y="19050"/>
                  </a:lnTo>
                  <a:lnTo>
                    <a:pt x="122542" y="17780"/>
                  </a:lnTo>
                  <a:lnTo>
                    <a:pt x="125260" y="17780"/>
                  </a:lnTo>
                  <a:lnTo>
                    <a:pt x="125044" y="19050"/>
                  </a:lnTo>
                  <a:lnTo>
                    <a:pt x="126174" y="17780"/>
                  </a:lnTo>
                  <a:lnTo>
                    <a:pt x="128066" y="20320"/>
                  </a:lnTo>
                  <a:lnTo>
                    <a:pt x="129247" y="17780"/>
                  </a:lnTo>
                  <a:lnTo>
                    <a:pt x="129463" y="17780"/>
                  </a:lnTo>
                  <a:lnTo>
                    <a:pt x="129197" y="18872"/>
                  </a:lnTo>
                  <a:lnTo>
                    <a:pt x="130365" y="17780"/>
                  </a:lnTo>
                  <a:lnTo>
                    <a:pt x="132105" y="17780"/>
                  </a:lnTo>
                  <a:lnTo>
                    <a:pt x="133019" y="16510"/>
                  </a:lnTo>
                  <a:lnTo>
                    <a:pt x="133388" y="16510"/>
                  </a:lnTo>
                  <a:lnTo>
                    <a:pt x="133324" y="17780"/>
                  </a:lnTo>
                  <a:lnTo>
                    <a:pt x="132854" y="17780"/>
                  </a:lnTo>
                  <a:lnTo>
                    <a:pt x="134531" y="19050"/>
                  </a:lnTo>
                  <a:lnTo>
                    <a:pt x="134175" y="16510"/>
                  </a:lnTo>
                  <a:lnTo>
                    <a:pt x="133997" y="15240"/>
                  </a:lnTo>
                  <a:lnTo>
                    <a:pt x="135547" y="16510"/>
                  </a:lnTo>
                  <a:lnTo>
                    <a:pt x="137134" y="16510"/>
                  </a:lnTo>
                  <a:lnTo>
                    <a:pt x="139242" y="15240"/>
                  </a:lnTo>
                  <a:lnTo>
                    <a:pt x="140258" y="15240"/>
                  </a:lnTo>
                  <a:lnTo>
                    <a:pt x="140741" y="16306"/>
                  </a:lnTo>
                  <a:lnTo>
                    <a:pt x="140843" y="16510"/>
                  </a:lnTo>
                  <a:lnTo>
                    <a:pt x="141833" y="16510"/>
                  </a:lnTo>
                  <a:lnTo>
                    <a:pt x="149326" y="15240"/>
                  </a:lnTo>
                  <a:lnTo>
                    <a:pt x="157060" y="15240"/>
                  </a:lnTo>
                  <a:lnTo>
                    <a:pt x="164604" y="12700"/>
                  </a:lnTo>
                  <a:lnTo>
                    <a:pt x="165900" y="15240"/>
                  </a:lnTo>
                  <a:lnTo>
                    <a:pt x="167233" y="15240"/>
                  </a:lnTo>
                  <a:lnTo>
                    <a:pt x="168313" y="13970"/>
                  </a:lnTo>
                  <a:lnTo>
                    <a:pt x="168795" y="16306"/>
                  </a:lnTo>
                  <a:lnTo>
                    <a:pt x="168846" y="16510"/>
                  </a:lnTo>
                  <a:lnTo>
                    <a:pt x="169900" y="15240"/>
                  </a:lnTo>
                  <a:lnTo>
                    <a:pt x="171043" y="13970"/>
                  </a:lnTo>
                  <a:lnTo>
                    <a:pt x="172275" y="17780"/>
                  </a:lnTo>
                  <a:lnTo>
                    <a:pt x="172948" y="15240"/>
                  </a:lnTo>
                  <a:lnTo>
                    <a:pt x="173748" y="16510"/>
                  </a:lnTo>
                  <a:lnTo>
                    <a:pt x="174345" y="15240"/>
                  </a:lnTo>
                  <a:lnTo>
                    <a:pt x="174955" y="13970"/>
                  </a:lnTo>
                  <a:lnTo>
                    <a:pt x="175437" y="17780"/>
                  </a:lnTo>
                  <a:lnTo>
                    <a:pt x="176161" y="16510"/>
                  </a:lnTo>
                  <a:lnTo>
                    <a:pt x="176288" y="16306"/>
                  </a:lnTo>
                  <a:lnTo>
                    <a:pt x="178168" y="16306"/>
                  </a:lnTo>
                  <a:lnTo>
                    <a:pt x="178460" y="16510"/>
                  </a:lnTo>
                  <a:lnTo>
                    <a:pt x="179590" y="15240"/>
                  </a:lnTo>
                  <a:lnTo>
                    <a:pt x="180721" y="13970"/>
                  </a:lnTo>
                  <a:lnTo>
                    <a:pt x="181254" y="15240"/>
                  </a:lnTo>
                  <a:lnTo>
                    <a:pt x="184683" y="15240"/>
                  </a:lnTo>
                  <a:lnTo>
                    <a:pt x="184823" y="14528"/>
                  </a:lnTo>
                  <a:lnTo>
                    <a:pt x="184937" y="13970"/>
                  </a:lnTo>
                  <a:lnTo>
                    <a:pt x="185191" y="12700"/>
                  </a:lnTo>
                  <a:lnTo>
                    <a:pt x="185445" y="13970"/>
                  </a:lnTo>
                  <a:lnTo>
                    <a:pt x="185102" y="15240"/>
                  </a:lnTo>
                  <a:lnTo>
                    <a:pt x="193903" y="15240"/>
                  </a:lnTo>
                  <a:lnTo>
                    <a:pt x="196926" y="16510"/>
                  </a:lnTo>
                  <a:lnTo>
                    <a:pt x="199898" y="16510"/>
                  </a:lnTo>
                  <a:lnTo>
                    <a:pt x="202780" y="15240"/>
                  </a:lnTo>
                  <a:lnTo>
                    <a:pt x="202933" y="16306"/>
                  </a:lnTo>
                  <a:lnTo>
                    <a:pt x="206057" y="15240"/>
                  </a:lnTo>
                  <a:lnTo>
                    <a:pt x="208305" y="20320"/>
                  </a:lnTo>
                  <a:lnTo>
                    <a:pt x="211709" y="17780"/>
                  </a:lnTo>
                  <a:lnTo>
                    <a:pt x="213042" y="15240"/>
                  </a:lnTo>
                  <a:lnTo>
                    <a:pt x="213512" y="16306"/>
                  </a:lnTo>
                  <a:lnTo>
                    <a:pt x="213601" y="16510"/>
                  </a:lnTo>
                  <a:lnTo>
                    <a:pt x="213182" y="17780"/>
                  </a:lnTo>
                  <a:lnTo>
                    <a:pt x="213575" y="19050"/>
                  </a:lnTo>
                  <a:lnTo>
                    <a:pt x="214541" y="17780"/>
                  </a:lnTo>
                  <a:lnTo>
                    <a:pt x="216547" y="19050"/>
                  </a:lnTo>
                  <a:lnTo>
                    <a:pt x="217398" y="17780"/>
                  </a:lnTo>
                  <a:lnTo>
                    <a:pt x="217512" y="19050"/>
                  </a:lnTo>
                  <a:lnTo>
                    <a:pt x="216814" y="19050"/>
                  </a:lnTo>
                  <a:lnTo>
                    <a:pt x="218147" y="20320"/>
                  </a:lnTo>
                  <a:lnTo>
                    <a:pt x="220675" y="17780"/>
                  </a:lnTo>
                  <a:lnTo>
                    <a:pt x="221881" y="19050"/>
                  </a:lnTo>
                  <a:lnTo>
                    <a:pt x="221170" y="20320"/>
                  </a:lnTo>
                  <a:lnTo>
                    <a:pt x="224358" y="21590"/>
                  </a:lnTo>
                  <a:lnTo>
                    <a:pt x="227672" y="25400"/>
                  </a:lnTo>
                  <a:lnTo>
                    <a:pt x="234848" y="29210"/>
                  </a:lnTo>
                  <a:lnTo>
                    <a:pt x="238544" y="30480"/>
                  </a:lnTo>
                  <a:lnTo>
                    <a:pt x="243878" y="30480"/>
                  </a:lnTo>
                  <a:lnTo>
                    <a:pt x="241642" y="33020"/>
                  </a:lnTo>
                  <a:lnTo>
                    <a:pt x="245897" y="33020"/>
                  </a:lnTo>
                  <a:lnTo>
                    <a:pt x="248767" y="35560"/>
                  </a:lnTo>
                  <a:lnTo>
                    <a:pt x="251561" y="38100"/>
                  </a:lnTo>
                  <a:lnTo>
                    <a:pt x="254228" y="39370"/>
                  </a:lnTo>
                  <a:lnTo>
                    <a:pt x="256908" y="41910"/>
                  </a:lnTo>
                  <a:lnTo>
                    <a:pt x="260756" y="41910"/>
                  </a:lnTo>
                  <a:lnTo>
                    <a:pt x="265239" y="43180"/>
                  </a:lnTo>
                  <a:lnTo>
                    <a:pt x="269913" y="39370"/>
                  </a:lnTo>
                  <a:close/>
                </a:path>
              </a:pathLst>
            </a:custGeom>
            <a:solidFill>
              <a:srgbClr val="FFDA20"/>
            </a:solidFill>
          </p:spPr>
          <p:txBody>
            <a:bodyPr wrap="square" lIns="0" tIns="0" rIns="0" bIns="0" rtlCol="0"/>
            <a:lstStyle/>
            <a:p>
              <a:endParaRPr/>
            </a:p>
          </p:txBody>
        </p:sp>
        <p:pic>
          <p:nvPicPr>
            <p:cNvPr id="29" name="object 29"/>
            <p:cNvPicPr/>
            <p:nvPr/>
          </p:nvPicPr>
          <p:blipFill>
            <a:blip r:embed="rId4" cstate="print"/>
            <a:stretch>
              <a:fillRect/>
            </a:stretch>
          </p:blipFill>
          <p:spPr>
            <a:xfrm>
              <a:off x="6315254" y="826608"/>
              <a:ext cx="146281" cy="116950"/>
            </a:xfrm>
            <a:prstGeom prst="rect">
              <a:avLst/>
            </a:prstGeom>
          </p:spPr>
        </p:pic>
        <p:pic>
          <p:nvPicPr>
            <p:cNvPr id="30" name="object 30"/>
            <p:cNvPicPr/>
            <p:nvPr/>
          </p:nvPicPr>
          <p:blipFill>
            <a:blip r:embed="rId5" cstate="print"/>
            <a:stretch>
              <a:fillRect/>
            </a:stretch>
          </p:blipFill>
          <p:spPr>
            <a:xfrm>
              <a:off x="6745686" y="826608"/>
              <a:ext cx="192838" cy="116958"/>
            </a:xfrm>
            <a:prstGeom prst="rect">
              <a:avLst/>
            </a:prstGeom>
          </p:spPr>
        </p:pic>
        <p:sp>
          <p:nvSpPr>
            <p:cNvPr id="31" name="object 31"/>
            <p:cNvSpPr/>
            <p:nvPr/>
          </p:nvSpPr>
          <p:spPr>
            <a:xfrm>
              <a:off x="6944131" y="549401"/>
              <a:ext cx="239395" cy="394335"/>
            </a:xfrm>
            <a:custGeom>
              <a:avLst/>
              <a:gdLst/>
              <a:ahLst/>
              <a:cxnLst/>
              <a:rect l="l" t="t" r="r" b="b"/>
              <a:pathLst>
                <a:path w="239395" h="394334">
                  <a:moveTo>
                    <a:pt x="117271" y="0"/>
                  </a:moveTo>
                  <a:lnTo>
                    <a:pt x="86715" y="0"/>
                  </a:lnTo>
                  <a:lnTo>
                    <a:pt x="86715" y="349846"/>
                  </a:lnTo>
                  <a:lnTo>
                    <a:pt x="30099" y="277202"/>
                  </a:lnTo>
                  <a:lnTo>
                    <a:pt x="0" y="277202"/>
                  </a:lnTo>
                  <a:lnTo>
                    <a:pt x="0" y="394157"/>
                  </a:lnTo>
                  <a:lnTo>
                    <a:pt x="30899" y="394157"/>
                  </a:lnTo>
                  <a:lnTo>
                    <a:pt x="30556" y="323227"/>
                  </a:lnTo>
                  <a:lnTo>
                    <a:pt x="87261" y="394157"/>
                  </a:lnTo>
                  <a:lnTo>
                    <a:pt x="117271" y="394157"/>
                  </a:lnTo>
                  <a:lnTo>
                    <a:pt x="117271" y="0"/>
                  </a:lnTo>
                  <a:close/>
                </a:path>
                <a:path w="239395" h="394334">
                  <a:moveTo>
                    <a:pt x="239039" y="337248"/>
                  </a:moveTo>
                  <a:lnTo>
                    <a:pt x="234937" y="314553"/>
                  </a:lnTo>
                  <a:lnTo>
                    <a:pt x="234861" y="314083"/>
                  </a:lnTo>
                  <a:lnTo>
                    <a:pt x="229222" y="305003"/>
                  </a:lnTo>
                  <a:lnTo>
                    <a:pt x="222999" y="294982"/>
                  </a:lnTo>
                  <a:lnTo>
                    <a:pt x="207543" y="284111"/>
                  </a:lnTo>
                  <a:lnTo>
                    <a:pt x="207543" y="335699"/>
                  </a:lnTo>
                  <a:lnTo>
                    <a:pt x="205193" y="349313"/>
                  </a:lnTo>
                  <a:lnTo>
                    <a:pt x="199097" y="358889"/>
                  </a:lnTo>
                  <a:lnTo>
                    <a:pt x="190754" y="364540"/>
                  </a:lnTo>
                  <a:lnTo>
                    <a:pt x="181610" y="366395"/>
                  </a:lnTo>
                  <a:lnTo>
                    <a:pt x="168859" y="366395"/>
                  </a:lnTo>
                  <a:lnTo>
                    <a:pt x="168859" y="305003"/>
                  </a:lnTo>
                  <a:lnTo>
                    <a:pt x="181762" y="305003"/>
                  </a:lnTo>
                  <a:lnTo>
                    <a:pt x="193154" y="307619"/>
                  </a:lnTo>
                  <a:lnTo>
                    <a:pt x="201206" y="314553"/>
                  </a:lnTo>
                  <a:lnTo>
                    <a:pt x="205968" y="324383"/>
                  </a:lnTo>
                  <a:lnTo>
                    <a:pt x="207543" y="335699"/>
                  </a:lnTo>
                  <a:lnTo>
                    <a:pt x="207543" y="284111"/>
                  </a:lnTo>
                  <a:lnTo>
                    <a:pt x="204558" y="282003"/>
                  </a:lnTo>
                  <a:lnTo>
                    <a:pt x="180581" y="277215"/>
                  </a:lnTo>
                  <a:lnTo>
                    <a:pt x="136994" y="277215"/>
                  </a:lnTo>
                  <a:lnTo>
                    <a:pt x="136994" y="394169"/>
                  </a:lnTo>
                  <a:lnTo>
                    <a:pt x="182130" y="394169"/>
                  </a:lnTo>
                  <a:lnTo>
                    <a:pt x="222199" y="376974"/>
                  </a:lnTo>
                  <a:lnTo>
                    <a:pt x="236499" y="349313"/>
                  </a:lnTo>
                  <a:lnTo>
                    <a:pt x="239039" y="337248"/>
                  </a:lnTo>
                  <a:close/>
                </a:path>
              </a:pathLst>
            </a:custGeom>
            <a:solidFill>
              <a:srgbClr val="1C1C1B"/>
            </a:solidFill>
          </p:spPr>
          <p:txBody>
            <a:bodyPr wrap="square" lIns="0" tIns="0" rIns="0" bIns="0" rtlCol="0"/>
            <a:lstStyle/>
            <a:p>
              <a:endParaRPr/>
            </a:p>
          </p:txBody>
        </p:sp>
        <p:pic>
          <p:nvPicPr>
            <p:cNvPr id="32" name="object 32"/>
            <p:cNvPicPr/>
            <p:nvPr/>
          </p:nvPicPr>
          <p:blipFill>
            <a:blip r:embed="rId6" cstate="print"/>
            <a:stretch>
              <a:fillRect/>
            </a:stretch>
          </p:blipFill>
          <p:spPr>
            <a:xfrm>
              <a:off x="6473124" y="823402"/>
              <a:ext cx="260185" cy="124799"/>
            </a:xfrm>
            <a:prstGeom prst="rect">
              <a:avLst/>
            </a:prstGeom>
          </p:spPr>
        </p:pic>
        <p:sp>
          <p:nvSpPr>
            <p:cNvPr id="33" name="object 33"/>
            <p:cNvSpPr/>
            <p:nvPr/>
          </p:nvSpPr>
          <p:spPr>
            <a:xfrm>
              <a:off x="7168412" y="927991"/>
              <a:ext cx="17780" cy="17780"/>
            </a:xfrm>
            <a:custGeom>
              <a:avLst/>
              <a:gdLst/>
              <a:ahLst/>
              <a:cxnLst/>
              <a:rect l="l" t="t" r="r" b="b"/>
              <a:pathLst>
                <a:path w="17779" h="17780">
                  <a:moveTo>
                    <a:pt x="13741" y="0"/>
                  </a:moveTo>
                  <a:lnTo>
                    <a:pt x="3898" y="0"/>
                  </a:lnTo>
                  <a:lnTo>
                    <a:pt x="0" y="3936"/>
                  </a:lnTo>
                  <a:lnTo>
                    <a:pt x="0" y="13817"/>
                  </a:lnTo>
                  <a:lnTo>
                    <a:pt x="3898" y="17754"/>
                  </a:lnTo>
                  <a:lnTo>
                    <a:pt x="13741" y="17754"/>
                  </a:lnTo>
                  <a:lnTo>
                    <a:pt x="15646" y="15824"/>
                  </a:lnTo>
                  <a:lnTo>
                    <a:pt x="5016" y="15824"/>
                  </a:lnTo>
                  <a:lnTo>
                    <a:pt x="1917" y="12839"/>
                  </a:lnTo>
                  <a:lnTo>
                    <a:pt x="1917" y="4902"/>
                  </a:lnTo>
                  <a:lnTo>
                    <a:pt x="5016" y="1930"/>
                  </a:lnTo>
                  <a:lnTo>
                    <a:pt x="15646" y="1930"/>
                  </a:lnTo>
                  <a:lnTo>
                    <a:pt x="13741" y="0"/>
                  </a:lnTo>
                  <a:close/>
                </a:path>
                <a:path w="17779" h="17780">
                  <a:moveTo>
                    <a:pt x="15646" y="1930"/>
                  </a:moveTo>
                  <a:lnTo>
                    <a:pt x="12623" y="1930"/>
                  </a:lnTo>
                  <a:lnTo>
                    <a:pt x="15709" y="4902"/>
                  </a:lnTo>
                  <a:lnTo>
                    <a:pt x="15709" y="12839"/>
                  </a:lnTo>
                  <a:lnTo>
                    <a:pt x="12623" y="15824"/>
                  </a:lnTo>
                  <a:lnTo>
                    <a:pt x="15646" y="15824"/>
                  </a:lnTo>
                  <a:lnTo>
                    <a:pt x="17627" y="13817"/>
                  </a:lnTo>
                  <a:lnTo>
                    <a:pt x="17627" y="3936"/>
                  </a:lnTo>
                  <a:lnTo>
                    <a:pt x="15646" y="1930"/>
                  </a:lnTo>
                  <a:close/>
                </a:path>
                <a:path w="17779" h="17780">
                  <a:moveTo>
                    <a:pt x="11709" y="4229"/>
                  </a:moveTo>
                  <a:lnTo>
                    <a:pt x="5143" y="4229"/>
                  </a:lnTo>
                  <a:lnTo>
                    <a:pt x="5143" y="13436"/>
                  </a:lnTo>
                  <a:lnTo>
                    <a:pt x="7048" y="13436"/>
                  </a:lnTo>
                  <a:lnTo>
                    <a:pt x="7048" y="9766"/>
                  </a:lnTo>
                  <a:lnTo>
                    <a:pt x="12223" y="9766"/>
                  </a:lnTo>
                  <a:lnTo>
                    <a:pt x="13062" y="8877"/>
                  </a:lnTo>
                  <a:lnTo>
                    <a:pt x="13182" y="8115"/>
                  </a:lnTo>
                  <a:lnTo>
                    <a:pt x="7048" y="8115"/>
                  </a:lnTo>
                  <a:lnTo>
                    <a:pt x="7048" y="5867"/>
                  </a:lnTo>
                  <a:lnTo>
                    <a:pt x="13182" y="5867"/>
                  </a:lnTo>
                  <a:lnTo>
                    <a:pt x="13182" y="4610"/>
                  </a:lnTo>
                  <a:lnTo>
                    <a:pt x="11709" y="4229"/>
                  </a:lnTo>
                  <a:close/>
                </a:path>
                <a:path w="17779" h="17780">
                  <a:moveTo>
                    <a:pt x="10680" y="9766"/>
                  </a:moveTo>
                  <a:lnTo>
                    <a:pt x="8674" y="9766"/>
                  </a:lnTo>
                  <a:lnTo>
                    <a:pt x="10795" y="13436"/>
                  </a:lnTo>
                  <a:lnTo>
                    <a:pt x="12890" y="13436"/>
                  </a:lnTo>
                  <a:lnTo>
                    <a:pt x="10680" y="9766"/>
                  </a:lnTo>
                  <a:close/>
                </a:path>
                <a:path w="17779" h="17780">
                  <a:moveTo>
                    <a:pt x="13182" y="5867"/>
                  </a:moveTo>
                  <a:lnTo>
                    <a:pt x="11290" y="5867"/>
                  </a:lnTo>
                  <a:lnTo>
                    <a:pt x="11290" y="7912"/>
                  </a:lnTo>
                  <a:lnTo>
                    <a:pt x="10680" y="8115"/>
                  </a:lnTo>
                  <a:lnTo>
                    <a:pt x="13182" y="8115"/>
                  </a:lnTo>
                  <a:lnTo>
                    <a:pt x="13182" y="5867"/>
                  </a:lnTo>
                  <a:close/>
                </a:path>
              </a:pathLst>
            </a:custGeom>
            <a:solidFill>
              <a:srgbClr val="1C1C1B"/>
            </a:solidFill>
          </p:spPr>
          <p:txBody>
            <a:bodyPr wrap="square" lIns="0" tIns="0" rIns="0" bIns="0" rtlCol="0"/>
            <a:lstStyle/>
            <a:p>
              <a:endParaRPr/>
            </a:p>
          </p:txBody>
        </p:sp>
        <p:sp>
          <p:nvSpPr>
            <p:cNvPr id="34" name="object 34"/>
            <p:cNvSpPr/>
            <p:nvPr/>
          </p:nvSpPr>
          <p:spPr>
            <a:xfrm>
              <a:off x="6829526" y="975054"/>
              <a:ext cx="370840" cy="63500"/>
            </a:xfrm>
            <a:custGeom>
              <a:avLst/>
              <a:gdLst/>
              <a:ahLst/>
              <a:cxnLst/>
              <a:rect l="l" t="t" r="r" b="b"/>
              <a:pathLst>
                <a:path w="370840" h="63500">
                  <a:moveTo>
                    <a:pt x="53886" y="12611"/>
                  </a:moveTo>
                  <a:lnTo>
                    <a:pt x="51650" y="9537"/>
                  </a:lnTo>
                  <a:lnTo>
                    <a:pt x="49923" y="9194"/>
                  </a:lnTo>
                  <a:lnTo>
                    <a:pt x="44691" y="9194"/>
                  </a:lnTo>
                  <a:lnTo>
                    <a:pt x="42799" y="10896"/>
                  </a:lnTo>
                  <a:lnTo>
                    <a:pt x="43002" y="10896"/>
                  </a:lnTo>
                  <a:lnTo>
                    <a:pt x="42532" y="12611"/>
                  </a:lnTo>
                  <a:lnTo>
                    <a:pt x="41922" y="14401"/>
                  </a:lnTo>
                  <a:lnTo>
                    <a:pt x="41211" y="16713"/>
                  </a:lnTo>
                  <a:lnTo>
                    <a:pt x="40754" y="20713"/>
                  </a:lnTo>
                  <a:lnTo>
                    <a:pt x="40678" y="21374"/>
                  </a:lnTo>
                  <a:lnTo>
                    <a:pt x="40157" y="23329"/>
                  </a:lnTo>
                  <a:lnTo>
                    <a:pt x="39547" y="24892"/>
                  </a:lnTo>
                  <a:lnTo>
                    <a:pt x="39484" y="25184"/>
                  </a:lnTo>
                  <a:lnTo>
                    <a:pt x="39370" y="25692"/>
                  </a:lnTo>
                  <a:lnTo>
                    <a:pt x="35280" y="25184"/>
                  </a:lnTo>
                  <a:lnTo>
                    <a:pt x="29337" y="25184"/>
                  </a:lnTo>
                  <a:lnTo>
                    <a:pt x="19316" y="24396"/>
                  </a:lnTo>
                  <a:lnTo>
                    <a:pt x="13817" y="24396"/>
                  </a:lnTo>
                  <a:lnTo>
                    <a:pt x="12674" y="10896"/>
                  </a:lnTo>
                  <a:lnTo>
                    <a:pt x="12750" y="7404"/>
                  </a:lnTo>
                  <a:lnTo>
                    <a:pt x="10414" y="5854"/>
                  </a:lnTo>
                  <a:lnTo>
                    <a:pt x="8864" y="4724"/>
                  </a:lnTo>
                  <a:lnTo>
                    <a:pt x="7670" y="4419"/>
                  </a:lnTo>
                  <a:lnTo>
                    <a:pt x="2921" y="4419"/>
                  </a:lnTo>
                  <a:lnTo>
                    <a:pt x="1816" y="4724"/>
                  </a:lnTo>
                  <a:lnTo>
                    <a:pt x="939" y="5702"/>
                  </a:lnTo>
                  <a:lnTo>
                    <a:pt x="0" y="6896"/>
                  </a:lnTo>
                  <a:lnTo>
                    <a:pt x="38" y="9194"/>
                  </a:lnTo>
                  <a:lnTo>
                    <a:pt x="152" y="14401"/>
                  </a:lnTo>
                  <a:lnTo>
                    <a:pt x="393" y="20713"/>
                  </a:lnTo>
                  <a:lnTo>
                    <a:pt x="508" y="22720"/>
                  </a:lnTo>
                  <a:lnTo>
                    <a:pt x="596" y="24396"/>
                  </a:lnTo>
                  <a:lnTo>
                    <a:pt x="673" y="29324"/>
                  </a:lnTo>
                  <a:lnTo>
                    <a:pt x="1041" y="31521"/>
                  </a:lnTo>
                  <a:lnTo>
                    <a:pt x="1092" y="34645"/>
                  </a:lnTo>
                  <a:lnTo>
                    <a:pt x="1193" y="36766"/>
                  </a:lnTo>
                  <a:lnTo>
                    <a:pt x="1574" y="39268"/>
                  </a:lnTo>
                  <a:lnTo>
                    <a:pt x="2641" y="52857"/>
                  </a:lnTo>
                  <a:lnTo>
                    <a:pt x="2755" y="55283"/>
                  </a:lnTo>
                  <a:lnTo>
                    <a:pt x="3187" y="57442"/>
                  </a:lnTo>
                  <a:lnTo>
                    <a:pt x="3314" y="58343"/>
                  </a:lnTo>
                  <a:lnTo>
                    <a:pt x="3416" y="58940"/>
                  </a:lnTo>
                  <a:lnTo>
                    <a:pt x="3492" y="59194"/>
                  </a:lnTo>
                  <a:lnTo>
                    <a:pt x="5143" y="61861"/>
                  </a:lnTo>
                  <a:lnTo>
                    <a:pt x="5219" y="62001"/>
                  </a:lnTo>
                  <a:lnTo>
                    <a:pt x="6451" y="61861"/>
                  </a:lnTo>
                  <a:lnTo>
                    <a:pt x="7327" y="61861"/>
                  </a:lnTo>
                  <a:lnTo>
                    <a:pt x="7734" y="62318"/>
                  </a:lnTo>
                  <a:lnTo>
                    <a:pt x="8318" y="62611"/>
                  </a:lnTo>
                  <a:lnTo>
                    <a:pt x="10896" y="62611"/>
                  </a:lnTo>
                  <a:lnTo>
                    <a:pt x="13474" y="61861"/>
                  </a:lnTo>
                  <a:lnTo>
                    <a:pt x="14732" y="59194"/>
                  </a:lnTo>
                  <a:lnTo>
                    <a:pt x="14871" y="58940"/>
                  </a:lnTo>
                  <a:lnTo>
                    <a:pt x="15709" y="55283"/>
                  </a:lnTo>
                  <a:lnTo>
                    <a:pt x="15798" y="48044"/>
                  </a:lnTo>
                  <a:lnTo>
                    <a:pt x="15570" y="46621"/>
                  </a:lnTo>
                  <a:lnTo>
                    <a:pt x="15659" y="39268"/>
                  </a:lnTo>
                  <a:lnTo>
                    <a:pt x="15354" y="38239"/>
                  </a:lnTo>
                  <a:lnTo>
                    <a:pt x="14554" y="35699"/>
                  </a:lnTo>
                  <a:lnTo>
                    <a:pt x="14465" y="35433"/>
                  </a:lnTo>
                  <a:lnTo>
                    <a:pt x="14338" y="35039"/>
                  </a:lnTo>
                  <a:lnTo>
                    <a:pt x="14262" y="34645"/>
                  </a:lnTo>
                  <a:lnTo>
                    <a:pt x="22072" y="35039"/>
                  </a:lnTo>
                  <a:lnTo>
                    <a:pt x="20789" y="35039"/>
                  </a:lnTo>
                  <a:lnTo>
                    <a:pt x="32981" y="35433"/>
                  </a:lnTo>
                  <a:lnTo>
                    <a:pt x="37604" y="35699"/>
                  </a:lnTo>
                  <a:lnTo>
                    <a:pt x="37680" y="38239"/>
                  </a:lnTo>
                  <a:lnTo>
                    <a:pt x="37833" y="39268"/>
                  </a:lnTo>
                  <a:lnTo>
                    <a:pt x="37833" y="41059"/>
                  </a:lnTo>
                  <a:lnTo>
                    <a:pt x="37401" y="45935"/>
                  </a:lnTo>
                  <a:lnTo>
                    <a:pt x="37376" y="51130"/>
                  </a:lnTo>
                  <a:lnTo>
                    <a:pt x="37617" y="52857"/>
                  </a:lnTo>
                  <a:lnTo>
                    <a:pt x="37655" y="53124"/>
                  </a:lnTo>
                  <a:lnTo>
                    <a:pt x="39268" y="56146"/>
                  </a:lnTo>
                  <a:lnTo>
                    <a:pt x="41529" y="58610"/>
                  </a:lnTo>
                  <a:lnTo>
                    <a:pt x="43383" y="58343"/>
                  </a:lnTo>
                  <a:lnTo>
                    <a:pt x="45745" y="58559"/>
                  </a:lnTo>
                  <a:lnTo>
                    <a:pt x="46850" y="58343"/>
                  </a:lnTo>
                  <a:lnTo>
                    <a:pt x="48882" y="57962"/>
                  </a:lnTo>
                  <a:lnTo>
                    <a:pt x="49009" y="56146"/>
                  </a:lnTo>
                  <a:lnTo>
                    <a:pt x="49110" y="55283"/>
                  </a:lnTo>
                  <a:lnTo>
                    <a:pt x="49174" y="54838"/>
                  </a:lnTo>
                  <a:lnTo>
                    <a:pt x="49288" y="52857"/>
                  </a:lnTo>
                  <a:lnTo>
                    <a:pt x="49428" y="51130"/>
                  </a:lnTo>
                  <a:lnTo>
                    <a:pt x="49542" y="44335"/>
                  </a:lnTo>
                  <a:lnTo>
                    <a:pt x="50330" y="38239"/>
                  </a:lnTo>
                  <a:lnTo>
                    <a:pt x="50419" y="37630"/>
                  </a:lnTo>
                  <a:lnTo>
                    <a:pt x="50546" y="36766"/>
                  </a:lnTo>
                  <a:lnTo>
                    <a:pt x="51396" y="35039"/>
                  </a:lnTo>
                  <a:lnTo>
                    <a:pt x="51435" y="34645"/>
                  </a:lnTo>
                  <a:lnTo>
                    <a:pt x="51498" y="31521"/>
                  </a:lnTo>
                  <a:lnTo>
                    <a:pt x="52209" y="27838"/>
                  </a:lnTo>
                  <a:lnTo>
                    <a:pt x="52247" y="27495"/>
                  </a:lnTo>
                  <a:lnTo>
                    <a:pt x="52578" y="25692"/>
                  </a:lnTo>
                  <a:lnTo>
                    <a:pt x="52997" y="23329"/>
                  </a:lnTo>
                  <a:lnTo>
                    <a:pt x="53098" y="22720"/>
                  </a:lnTo>
                  <a:lnTo>
                    <a:pt x="53835" y="16713"/>
                  </a:lnTo>
                  <a:lnTo>
                    <a:pt x="53886" y="12611"/>
                  </a:lnTo>
                  <a:close/>
                </a:path>
                <a:path w="370840" h="63500">
                  <a:moveTo>
                    <a:pt x="151980" y="34683"/>
                  </a:moveTo>
                  <a:lnTo>
                    <a:pt x="139166" y="8470"/>
                  </a:lnTo>
                  <a:lnTo>
                    <a:pt x="139166" y="29260"/>
                  </a:lnTo>
                  <a:lnTo>
                    <a:pt x="139166" y="36639"/>
                  </a:lnTo>
                  <a:lnTo>
                    <a:pt x="137795" y="41236"/>
                  </a:lnTo>
                  <a:lnTo>
                    <a:pt x="137680" y="41592"/>
                  </a:lnTo>
                  <a:lnTo>
                    <a:pt x="135089" y="44869"/>
                  </a:lnTo>
                  <a:lnTo>
                    <a:pt x="131038" y="50279"/>
                  </a:lnTo>
                  <a:lnTo>
                    <a:pt x="124434" y="52514"/>
                  </a:lnTo>
                  <a:lnTo>
                    <a:pt x="113245" y="52514"/>
                  </a:lnTo>
                  <a:lnTo>
                    <a:pt x="93560" y="36385"/>
                  </a:lnTo>
                  <a:lnTo>
                    <a:pt x="93268" y="34683"/>
                  </a:lnTo>
                  <a:lnTo>
                    <a:pt x="93395" y="31305"/>
                  </a:lnTo>
                  <a:lnTo>
                    <a:pt x="93700" y="30556"/>
                  </a:lnTo>
                  <a:lnTo>
                    <a:pt x="95135" y="28105"/>
                  </a:lnTo>
                  <a:lnTo>
                    <a:pt x="96177" y="25577"/>
                  </a:lnTo>
                  <a:lnTo>
                    <a:pt x="97790" y="24587"/>
                  </a:lnTo>
                  <a:lnTo>
                    <a:pt x="102679" y="19697"/>
                  </a:lnTo>
                  <a:lnTo>
                    <a:pt x="109575" y="18288"/>
                  </a:lnTo>
                  <a:lnTo>
                    <a:pt x="116433" y="15341"/>
                  </a:lnTo>
                  <a:lnTo>
                    <a:pt x="124891" y="15341"/>
                  </a:lnTo>
                  <a:lnTo>
                    <a:pt x="132765" y="18288"/>
                  </a:lnTo>
                  <a:lnTo>
                    <a:pt x="132537" y="18288"/>
                  </a:lnTo>
                  <a:lnTo>
                    <a:pt x="133934" y="19380"/>
                  </a:lnTo>
                  <a:lnTo>
                    <a:pt x="136169" y="21005"/>
                  </a:lnTo>
                  <a:lnTo>
                    <a:pt x="136347" y="21755"/>
                  </a:lnTo>
                  <a:lnTo>
                    <a:pt x="136385" y="21907"/>
                  </a:lnTo>
                  <a:lnTo>
                    <a:pt x="137998" y="24587"/>
                  </a:lnTo>
                  <a:lnTo>
                    <a:pt x="138760" y="26771"/>
                  </a:lnTo>
                  <a:lnTo>
                    <a:pt x="139166" y="29260"/>
                  </a:lnTo>
                  <a:lnTo>
                    <a:pt x="139166" y="8470"/>
                  </a:lnTo>
                  <a:lnTo>
                    <a:pt x="134581" y="5981"/>
                  </a:lnTo>
                  <a:lnTo>
                    <a:pt x="127381" y="3937"/>
                  </a:lnTo>
                  <a:lnTo>
                    <a:pt x="125476" y="3746"/>
                  </a:lnTo>
                  <a:lnTo>
                    <a:pt x="120599" y="3746"/>
                  </a:lnTo>
                  <a:lnTo>
                    <a:pt x="94640" y="11747"/>
                  </a:lnTo>
                  <a:lnTo>
                    <a:pt x="91427" y="12509"/>
                  </a:lnTo>
                  <a:lnTo>
                    <a:pt x="89065" y="15595"/>
                  </a:lnTo>
                  <a:lnTo>
                    <a:pt x="85255" y="18288"/>
                  </a:lnTo>
                  <a:lnTo>
                    <a:pt x="81635" y="22136"/>
                  </a:lnTo>
                  <a:lnTo>
                    <a:pt x="79362" y="27406"/>
                  </a:lnTo>
                  <a:lnTo>
                    <a:pt x="78079" y="30086"/>
                  </a:lnTo>
                  <a:lnTo>
                    <a:pt x="77482" y="33248"/>
                  </a:lnTo>
                  <a:lnTo>
                    <a:pt x="77597" y="41592"/>
                  </a:lnTo>
                  <a:lnTo>
                    <a:pt x="78816" y="45897"/>
                  </a:lnTo>
                  <a:lnTo>
                    <a:pt x="78879" y="46139"/>
                  </a:lnTo>
                  <a:lnTo>
                    <a:pt x="81762" y="49758"/>
                  </a:lnTo>
                  <a:lnTo>
                    <a:pt x="81876" y="49911"/>
                  </a:lnTo>
                  <a:lnTo>
                    <a:pt x="88569" y="55575"/>
                  </a:lnTo>
                  <a:lnTo>
                    <a:pt x="95986" y="59448"/>
                  </a:lnTo>
                  <a:lnTo>
                    <a:pt x="103809" y="61798"/>
                  </a:lnTo>
                  <a:lnTo>
                    <a:pt x="111760" y="62852"/>
                  </a:lnTo>
                  <a:lnTo>
                    <a:pt x="113499" y="63131"/>
                  </a:lnTo>
                  <a:lnTo>
                    <a:pt x="115481" y="63296"/>
                  </a:lnTo>
                  <a:lnTo>
                    <a:pt x="117500" y="63296"/>
                  </a:lnTo>
                  <a:lnTo>
                    <a:pt x="146545" y="49301"/>
                  </a:lnTo>
                  <a:lnTo>
                    <a:pt x="148399" y="45897"/>
                  </a:lnTo>
                  <a:lnTo>
                    <a:pt x="150164" y="42227"/>
                  </a:lnTo>
                  <a:lnTo>
                    <a:pt x="151739" y="36639"/>
                  </a:lnTo>
                  <a:lnTo>
                    <a:pt x="151803" y="36385"/>
                  </a:lnTo>
                  <a:lnTo>
                    <a:pt x="151980" y="34683"/>
                  </a:lnTo>
                  <a:close/>
                </a:path>
                <a:path w="370840" h="63500">
                  <a:moveTo>
                    <a:pt x="225018" y="12674"/>
                  </a:moveTo>
                  <a:lnTo>
                    <a:pt x="224955" y="7937"/>
                  </a:lnTo>
                  <a:lnTo>
                    <a:pt x="223431" y="4635"/>
                  </a:lnTo>
                  <a:lnTo>
                    <a:pt x="219989" y="4635"/>
                  </a:lnTo>
                  <a:lnTo>
                    <a:pt x="211480" y="4889"/>
                  </a:lnTo>
                  <a:lnTo>
                    <a:pt x="202831" y="4864"/>
                  </a:lnTo>
                  <a:lnTo>
                    <a:pt x="194310" y="5245"/>
                  </a:lnTo>
                  <a:lnTo>
                    <a:pt x="190855" y="5270"/>
                  </a:lnTo>
                  <a:lnTo>
                    <a:pt x="187845" y="4940"/>
                  </a:lnTo>
                  <a:lnTo>
                    <a:pt x="182714" y="5016"/>
                  </a:lnTo>
                  <a:lnTo>
                    <a:pt x="176682" y="5930"/>
                  </a:lnTo>
                  <a:lnTo>
                    <a:pt x="176072" y="7937"/>
                  </a:lnTo>
                  <a:lnTo>
                    <a:pt x="172770" y="8115"/>
                  </a:lnTo>
                  <a:lnTo>
                    <a:pt x="169227" y="8623"/>
                  </a:lnTo>
                  <a:lnTo>
                    <a:pt x="168160" y="11950"/>
                  </a:lnTo>
                  <a:lnTo>
                    <a:pt x="168275" y="16941"/>
                  </a:lnTo>
                  <a:lnTo>
                    <a:pt x="169367" y="20878"/>
                  </a:lnTo>
                  <a:lnTo>
                    <a:pt x="173697" y="21272"/>
                  </a:lnTo>
                  <a:lnTo>
                    <a:pt x="178739" y="20764"/>
                  </a:lnTo>
                  <a:lnTo>
                    <a:pt x="180517" y="20154"/>
                  </a:lnTo>
                  <a:lnTo>
                    <a:pt x="187706" y="19354"/>
                  </a:lnTo>
                  <a:lnTo>
                    <a:pt x="188277" y="21983"/>
                  </a:lnTo>
                  <a:lnTo>
                    <a:pt x="190195" y="34277"/>
                  </a:lnTo>
                  <a:lnTo>
                    <a:pt x="191058" y="36982"/>
                  </a:lnTo>
                  <a:lnTo>
                    <a:pt x="192290" y="45046"/>
                  </a:lnTo>
                  <a:lnTo>
                    <a:pt x="192976" y="57175"/>
                  </a:lnTo>
                  <a:lnTo>
                    <a:pt x="193319" y="60871"/>
                  </a:lnTo>
                  <a:lnTo>
                    <a:pt x="196659" y="62204"/>
                  </a:lnTo>
                  <a:lnTo>
                    <a:pt x="201460" y="62204"/>
                  </a:lnTo>
                  <a:lnTo>
                    <a:pt x="204863" y="60934"/>
                  </a:lnTo>
                  <a:lnTo>
                    <a:pt x="204978" y="57289"/>
                  </a:lnTo>
                  <a:lnTo>
                    <a:pt x="204724" y="52870"/>
                  </a:lnTo>
                  <a:lnTo>
                    <a:pt x="204343" y="49263"/>
                  </a:lnTo>
                  <a:lnTo>
                    <a:pt x="204444" y="43738"/>
                  </a:lnTo>
                  <a:lnTo>
                    <a:pt x="204800" y="41592"/>
                  </a:lnTo>
                  <a:lnTo>
                    <a:pt x="204863" y="35648"/>
                  </a:lnTo>
                  <a:lnTo>
                    <a:pt x="204089" y="31521"/>
                  </a:lnTo>
                  <a:lnTo>
                    <a:pt x="203758" y="26022"/>
                  </a:lnTo>
                  <a:lnTo>
                    <a:pt x="203085" y="26212"/>
                  </a:lnTo>
                  <a:lnTo>
                    <a:pt x="202234" y="20167"/>
                  </a:lnTo>
                  <a:lnTo>
                    <a:pt x="201549" y="17678"/>
                  </a:lnTo>
                  <a:lnTo>
                    <a:pt x="204698" y="17183"/>
                  </a:lnTo>
                  <a:lnTo>
                    <a:pt x="207568" y="16573"/>
                  </a:lnTo>
                  <a:lnTo>
                    <a:pt x="211289" y="16256"/>
                  </a:lnTo>
                  <a:lnTo>
                    <a:pt x="218440" y="16344"/>
                  </a:lnTo>
                  <a:lnTo>
                    <a:pt x="223405" y="16129"/>
                  </a:lnTo>
                  <a:lnTo>
                    <a:pt x="225018" y="12674"/>
                  </a:lnTo>
                  <a:close/>
                </a:path>
                <a:path w="370840" h="63500">
                  <a:moveTo>
                    <a:pt x="304076" y="51943"/>
                  </a:moveTo>
                  <a:lnTo>
                    <a:pt x="302272" y="49593"/>
                  </a:lnTo>
                  <a:lnTo>
                    <a:pt x="302031" y="49276"/>
                  </a:lnTo>
                  <a:lnTo>
                    <a:pt x="301561" y="49593"/>
                  </a:lnTo>
                  <a:lnTo>
                    <a:pt x="300824" y="49136"/>
                  </a:lnTo>
                  <a:lnTo>
                    <a:pt x="298754" y="48437"/>
                  </a:lnTo>
                  <a:lnTo>
                    <a:pt x="298907" y="48437"/>
                  </a:lnTo>
                  <a:lnTo>
                    <a:pt x="295465" y="47713"/>
                  </a:lnTo>
                  <a:lnTo>
                    <a:pt x="294741" y="47561"/>
                  </a:lnTo>
                  <a:lnTo>
                    <a:pt x="282079" y="47561"/>
                  </a:lnTo>
                  <a:lnTo>
                    <a:pt x="281393" y="47713"/>
                  </a:lnTo>
                  <a:lnTo>
                    <a:pt x="277749" y="47561"/>
                  </a:lnTo>
                  <a:lnTo>
                    <a:pt x="266344" y="47561"/>
                  </a:lnTo>
                  <a:lnTo>
                    <a:pt x="267055" y="44602"/>
                  </a:lnTo>
                  <a:lnTo>
                    <a:pt x="267182" y="36918"/>
                  </a:lnTo>
                  <a:lnTo>
                    <a:pt x="276288" y="36385"/>
                  </a:lnTo>
                  <a:lnTo>
                    <a:pt x="284073" y="36385"/>
                  </a:lnTo>
                  <a:lnTo>
                    <a:pt x="287362" y="36233"/>
                  </a:lnTo>
                  <a:lnTo>
                    <a:pt x="287667" y="36233"/>
                  </a:lnTo>
                  <a:lnTo>
                    <a:pt x="288277" y="35979"/>
                  </a:lnTo>
                  <a:lnTo>
                    <a:pt x="288480" y="35979"/>
                  </a:lnTo>
                  <a:lnTo>
                    <a:pt x="289255" y="35750"/>
                  </a:lnTo>
                  <a:lnTo>
                    <a:pt x="290106" y="35585"/>
                  </a:lnTo>
                  <a:lnTo>
                    <a:pt x="291414" y="34175"/>
                  </a:lnTo>
                  <a:lnTo>
                    <a:pt x="291515" y="32664"/>
                  </a:lnTo>
                  <a:lnTo>
                    <a:pt x="291604" y="32143"/>
                  </a:lnTo>
                  <a:lnTo>
                    <a:pt x="291985" y="31445"/>
                  </a:lnTo>
                  <a:lnTo>
                    <a:pt x="292061" y="30353"/>
                  </a:lnTo>
                  <a:lnTo>
                    <a:pt x="292125" y="28473"/>
                  </a:lnTo>
                  <a:lnTo>
                    <a:pt x="291312" y="26936"/>
                  </a:lnTo>
                  <a:lnTo>
                    <a:pt x="290182" y="25996"/>
                  </a:lnTo>
                  <a:lnTo>
                    <a:pt x="288556" y="24701"/>
                  </a:lnTo>
                  <a:lnTo>
                    <a:pt x="288378" y="24561"/>
                  </a:lnTo>
                  <a:lnTo>
                    <a:pt x="287299" y="24561"/>
                  </a:lnTo>
                  <a:lnTo>
                    <a:pt x="286499" y="24701"/>
                  </a:lnTo>
                  <a:lnTo>
                    <a:pt x="284429" y="24561"/>
                  </a:lnTo>
                  <a:lnTo>
                    <a:pt x="282981" y="24561"/>
                  </a:lnTo>
                  <a:lnTo>
                    <a:pt x="280263" y="24180"/>
                  </a:lnTo>
                  <a:lnTo>
                    <a:pt x="267258" y="24180"/>
                  </a:lnTo>
                  <a:lnTo>
                    <a:pt x="267144" y="17183"/>
                  </a:lnTo>
                  <a:lnTo>
                    <a:pt x="267106" y="15113"/>
                  </a:lnTo>
                  <a:lnTo>
                    <a:pt x="274942" y="14224"/>
                  </a:lnTo>
                  <a:lnTo>
                    <a:pt x="282778" y="14224"/>
                  </a:lnTo>
                  <a:lnTo>
                    <a:pt x="288048" y="13195"/>
                  </a:lnTo>
                  <a:lnTo>
                    <a:pt x="296227" y="12954"/>
                  </a:lnTo>
                  <a:lnTo>
                    <a:pt x="296532" y="12954"/>
                  </a:lnTo>
                  <a:lnTo>
                    <a:pt x="298437" y="12344"/>
                  </a:lnTo>
                  <a:lnTo>
                    <a:pt x="301688" y="10883"/>
                  </a:lnTo>
                  <a:lnTo>
                    <a:pt x="302412" y="7010"/>
                  </a:lnTo>
                  <a:lnTo>
                    <a:pt x="302514" y="4965"/>
                  </a:lnTo>
                  <a:lnTo>
                    <a:pt x="302564" y="3949"/>
                  </a:lnTo>
                  <a:lnTo>
                    <a:pt x="301510" y="2794"/>
                  </a:lnTo>
                  <a:lnTo>
                    <a:pt x="301053" y="2286"/>
                  </a:lnTo>
                  <a:lnTo>
                    <a:pt x="299770" y="1676"/>
                  </a:lnTo>
                  <a:lnTo>
                    <a:pt x="298462" y="952"/>
                  </a:lnTo>
                  <a:lnTo>
                    <a:pt x="297091" y="622"/>
                  </a:lnTo>
                  <a:lnTo>
                    <a:pt x="295097" y="50"/>
                  </a:lnTo>
                  <a:lnTo>
                    <a:pt x="290029" y="50"/>
                  </a:lnTo>
                  <a:lnTo>
                    <a:pt x="285635" y="1397"/>
                  </a:lnTo>
                  <a:lnTo>
                    <a:pt x="276656" y="1397"/>
                  </a:lnTo>
                  <a:lnTo>
                    <a:pt x="273773" y="2286"/>
                  </a:lnTo>
                  <a:lnTo>
                    <a:pt x="263969" y="2603"/>
                  </a:lnTo>
                  <a:lnTo>
                    <a:pt x="264782" y="2603"/>
                  </a:lnTo>
                  <a:lnTo>
                    <a:pt x="260273" y="2794"/>
                  </a:lnTo>
                  <a:lnTo>
                    <a:pt x="254266" y="2603"/>
                  </a:lnTo>
                  <a:lnTo>
                    <a:pt x="250342" y="4279"/>
                  </a:lnTo>
                  <a:lnTo>
                    <a:pt x="248513" y="4965"/>
                  </a:lnTo>
                  <a:lnTo>
                    <a:pt x="247573" y="6870"/>
                  </a:lnTo>
                  <a:lnTo>
                    <a:pt x="247599" y="8534"/>
                  </a:lnTo>
                  <a:lnTo>
                    <a:pt x="247802" y="10883"/>
                  </a:lnTo>
                  <a:lnTo>
                    <a:pt x="247865" y="11557"/>
                  </a:lnTo>
                  <a:lnTo>
                    <a:pt x="249415" y="14224"/>
                  </a:lnTo>
                  <a:lnTo>
                    <a:pt x="249961" y="14224"/>
                  </a:lnTo>
                  <a:lnTo>
                    <a:pt x="253504" y="15113"/>
                  </a:lnTo>
                  <a:lnTo>
                    <a:pt x="253517" y="26555"/>
                  </a:lnTo>
                  <a:lnTo>
                    <a:pt x="253174" y="27241"/>
                  </a:lnTo>
                  <a:lnTo>
                    <a:pt x="252958" y="28130"/>
                  </a:lnTo>
                  <a:lnTo>
                    <a:pt x="252666" y="30353"/>
                  </a:lnTo>
                  <a:lnTo>
                    <a:pt x="252590" y="31445"/>
                  </a:lnTo>
                  <a:lnTo>
                    <a:pt x="253022" y="32664"/>
                  </a:lnTo>
                  <a:lnTo>
                    <a:pt x="253466" y="33134"/>
                  </a:lnTo>
                  <a:lnTo>
                    <a:pt x="253580" y="33286"/>
                  </a:lnTo>
                  <a:lnTo>
                    <a:pt x="253644" y="42138"/>
                  </a:lnTo>
                  <a:lnTo>
                    <a:pt x="253873" y="43180"/>
                  </a:lnTo>
                  <a:lnTo>
                    <a:pt x="253923" y="48437"/>
                  </a:lnTo>
                  <a:lnTo>
                    <a:pt x="249047" y="55791"/>
                  </a:lnTo>
                  <a:lnTo>
                    <a:pt x="249948" y="57708"/>
                  </a:lnTo>
                  <a:lnTo>
                    <a:pt x="250342" y="58496"/>
                  </a:lnTo>
                  <a:lnTo>
                    <a:pt x="253746" y="60109"/>
                  </a:lnTo>
                  <a:lnTo>
                    <a:pt x="259562" y="60109"/>
                  </a:lnTo>
                  <a:lnTo>
                    <a:pt x="270395" y="60934"/>
                  </a:lnTo>
                  <a:lnTo>
                    <a:pt x="296087" y="60934"/>
                  </a:lnTo>
                  <a:lnTo>
                    <a:pt x="300278" y="60744"/>
                  </a:lnTo>
                  <a:lnTo>
                    <a:pt x="300532" y="60744"/>
                  </a:lnTo>
                  <a:lnTo>
                    <a:pt x="300977" y="60528"/>
                  </a:lnTo>
                  <a:lnTo>
                    <a:pt x="302018" y="60109"/>
                  </a:lnTo>
                  <a:lnTo>
                    <a:pt x="302412" y="60109"/>
                  </a:lnTo>
                  <a:lnTo>
                    <a:pt x="303187" y="58496"/>
                  </a:lnTo>
                  <a:lnTo>
                    <a:pt x="303428" y="57708"/>
                  </a:lnTo>
                  <a:lnTo>
                    <a:pt x="304025" y="56400"/>
                  </a:lnTo>
                  <a:lnTo>
                    <a:pt x="304076" y="51943"/>
                  </a:lnTo>
                  <a:close/>
                </a:path>
                <a:path w="370840" h="63500">
                  <a:moveTo>
                    <a:pt x="370395" y="49085"/>
                  </a:moveTo>
                  <a:lnTo>
                    <a:pt x="370128" y="47955"/>
                  </a:lnTo>
                  <a:lnTo>
                    <a:pt x="369519" y="46964"/>
                  </a:lnTo>
                  <a:lnTo>
                    <a:pt x="368693" y="45504"/>
                  </a:lnTo>
                  <a:lnTo>
                    <a:pt x="367055" y="44475"/>
                  </a:lnTo>
                  <a:lnTo>
                    <a:pt x="362483" y="44450"/>
                  </a:lnTo>
                  <a:lnTo>
                    <a:pt x="360921" y="45161"/>
                  </a:lnTo>
                  <a:lnTo>
                    <a:pt x="357466" y="46431"/>
                  </a:lnTo>
                  <a:lnTo>
                    <a:pt x="345973" y="48209"/>
                  </a:lnTo>
                  <a:lnTo>
                    <a:pt x="344500" y="48348"/>
                  </a:lnTo>
                  <a:lnTo>
                    <a:pt x="344487" y="47104"/>
                  </a:lnTo>
                  <a:lnTo>
                    <a:pt x="344170" y="44234"/>
                  </a:lnTo>
                  <a:lnTo>
                    <a:pt x="344716" y="33591"/>
                  </a:lnTo>
                  <a:lnTo>
                    <a:pt x="345846" y="23075"/>
                  </a:lnTo>
                  <a:lnTo>
                    <a:pt x="346252" y="14579"/>
                  </a:lnTo>
                  <a:lnTo>
                    <a:pt x="346621" y="10528"/>
                  </a:lnTo>
                  <a:lnTo>
                    <a:pt x="346532" y="4318"/>
                  </a:lnTo>
                  <a:lnTo>
                    <a:pt x="345135" y="850"/>
                  </a:lnTo>
                  <a:lnTo>
                    <a:pt x="342049" y="431"/>
                  </a:lnTo>
                  <a:lnTo>
                    <a:pt x="339763" y="12"/>
                  </a:lnTo>
                  <a:lnTo>
                    <a:pt x="336359" y="0"/>
                  </a:lnTo>
                  <a:lnTo>
                    <a:pt x="333870" y="1219"/>
                  </a:lnTo>
                  <a:lnTo>
                    <a:pt x="331812" y="3644"/>
                  </a:lnTo>
                  <a:lnTo>
                    <a:pt x="331381" y="5219"/>
                  </a:lnTo>
                  <a:lnTo>
                    <a:pt x="331482" y="7658"/>
                  </a:lnTo>
                  <a:lnTo>
                    <a:pt x="330492" y="18770"/>
                  </a:lnTo>
                  <a:lnTo>
                    <a:pt x="330581" y="23634"/>
                  </a:lnTo>
                  <a:lnTo>
                    <a:pt x="330987" y="25298"/>
                  </a:lnTo>
                  <a:lnTo>
                    <a:pt x="330962" y="41338"/>
                  </a:lnTo>
                  <a:lnTo>
                    <a:pt x="331304" y="42760"/>
                  </a:lnTo>
                  <a:lnTo>
                    <a:pt x="331419" y="52349"/>
                  </a:lnTo>
                  <a:lnTo>
                    <a:pt x="332092" y="54533"/>
                  </a:lnTo>
                  <a:lnTo>
                    <a:pt x="332232" y="55930"/>
                  </a:lnTo>
                  <a:lnTo>
                    <a:pt x="332943" y="58635"/>
                  </a:lnTo>
                  <a:lnTo>
                    <a:pt x="336384" y="60921"/>
                  </a:lnTo>
                  <a:lnTo>
                    <a:pt x="344220" y="59969"/>
                  </a:lnTo>
                  <a:lnTo>
                    <a:pt x="348780" y="59969"/>
                  </a:lnTo>
                  <a:lnTo>
                    <a:pt x="361429" y="57708"/>
                  </a:lnTo>
                  <a:lnTo>
                    <a:pt x="366039" y="57696"/>
                  </a:lnTo>
                  <a:lnTo>
                    <a:pt x="368693" y="55232"/>
                  </a:lnTo>
                  <a:lnTo>
                    <a:pt x="370090" y="52463"/>
                  </a:lnTo>
                  <a:lnTo>
                    <a:pt x="370395" y="51308"/>
                  </a:lnTo>
                  <a:lnTo>
                    <a:pt x="370395" y="49085"/>
                  </a:lnTo>
                  <a:close/>
                </a:path>
              </a:pathLst>
            </a:custGeom>
            <a:solidFill>
              <a:srgbClr val="E30513"/>
            </a:solidFill>
          </p:spPr>
          <p:txBody>
            <a:bodyPr wrap="square" lIns="0" tIns="0" rIns="0" bIns="0" rtlCol="0"/>
            <a:lstStyle/>
            <a:p>
              <a:endParaRPr/>
            </a:p>
          </p:txBody>
        </p:sp>
        <p:pic>
          <p:nvPicPr>
            <p:cNvPr id="35" name="object 35"/>
            <p:cNvPicPr/>
            <p:nvPr/>
          </p:nvPicPr>
          <p:blipFill>
            <a:blip r:embed="rId7" cstate="print"/>
            <a:stretch>
              <a:fillRect/>
            </a:stretch>
          </p:blipFill>
          <p:spPr>
            <a:xfrm>
              <a:off x="6745808" y="548513"/>
              <a:ext cx="246367" cy="246379"/>
            </a:xfrm>
            <a:prstGeom prst="rect">
              <a:avLst/>
            </a:prstGeom>
          </p:spPr>
        </p:pic>
      </p:grpSp>
      <p:sp>
        <p:nvSpPr>
          <p:cNvPr id="37" name="object 37"/>
          <p:cNvSpPr/>
          <p:nvPr/>
        </p:nvSpPr>
        <p:spPr>
          <a:xfrm>
            <a:off x="2074261" y="5823687"/>
            <a:ext cx="0" cy="2163445"/>
          </a:xfrm>
          <a:custGeom>
            <a:avLst/>
            <a:gdLst/>
            <a:ahLst/>
            <a:cxnLst/>
            <a:rect l="l" t="t" r="r" b="b"/>
            <a:pathLst>
              <a:path h="2163445">
                <a:moveTo>
                  <a:pt x="0" y="0"/>
                </a:moveTo>
                <a:lnTo>
                  <a:pt x="0" y="2163025"/>
                </a:lnTo>
              </a:path>
            </a:pathLst>
          </a:custGeom>
          <a:ln w="6350">
            <a:solidFill>
              <a:srgbClr val="78BEE9"/>
            </a:solidFill>
          </a:ln>
        </p:spPr>
        <p:txBody>
          <a:bodyPr wrap="square" lIns="0" tIns="0" rIns="0" bIns="0" rtlCol="0"/>
          <a:lstStyle/>
          <a:p>
            <a:endParaRPr/>
          </a:p>
        </p:txBody>
      </p:sp>
      <p:sp>
        <p:nvSpPr>
          <p:cNvPr id="38" name="object 38"/>
          <p:cNvSpPr/>
          <p:nvPr/>
        </p:nvSpPr>
        <p:spPr>
          <a:xfrm>
            <a:off x="3781821" y="5823687"/>
            <a:ext cx="0" cy="2036445"/>
          </a:xfrm>
          <a:custGeom>
            <a:avLst/>
            <a:gdLst/>
            <a:ahLst/>
            <a:cxnLst/>
            <a:rect l="l" t="t" r="r" b="b"/>
            <a:pathLst>
              <a:path h="2036445">
                <a:moveTo>
                  <a:pt x="0" y="0"/>
                </a:moveTo>
                <a:lnTo>
                  <a:pt x="0" y="2036013"/>
                </a:lnTo>
              </a:path>
            </a:pathLst>
          </a:custGeom>
          <a:ln w="6350">
            <a:solidFill>
              <a:srgbClr val="78BEE9"/>
            </a:solidFill>
          </a:ln>
        </p:spPr>
        <p:txBody>
          <a:bodyPr wrap="square" lIns="0" tIns="0" rIns="0" bIns="0" rtlCol="0"/>
          <a:lstStyle/>
          <a:p>
            <a:endParaRPr/>
          </a:p>
        </p:txBody>
      </p:sp>
      <p:sp>
        <p:nvSpPr>
          <p:cNvPr id="39" name="object 39"/>
          <p:cNvSpPr/>
          <p:nvPr/>
        </p:nvSpPr>
        <p:spPr>
          <a:xfrm>
            <a:off x="5489381" y="5823687"/>
            <a:ext cx="0" cy="2163445"/>
          </a:xfrm>
          <a:custGeom>
            <a:avLst/>
            <a:gdLst/>
            <a:ahLst/>
            <a:cxnLst/>
            <a:rect l="l" t="t" r="r" b="b"/>
            <a:pathLst>
              <a:path h="2163445">
                <a:moveTo>
                  <a:pt x="0" y="0"/>
                </a:moveTo>
                <a:lnTo>
                  <a:pt x="0" y="2163025"/>
                </a:lnTo>
              </a:path>
            </a:pathLst>
          </a:custGeom>
          <a:ln w="6350">
            <a:solidFill>
              <a:srgbClr val="78BEE9"/>
            </a:solidFill>
          </a:ln>
        </p:spPr>
        <p:txBody>
          <a:bodyPr wrap="square" lIns="0" tIns="0" rIns="0" bIns="0" rtlCol="0"/>
          <a:lstStyle/>
          <a:p>
            <a:endParaRPr/>
          </a:p>
        </p:txBody>
      </p:sp>
      <p:pic>
        <p:nvPicPr>
          <p:cNvPr id="40" name="object 40"/>
          <p:cNvPicPr/>
          <p:nvPr/>
        </p:nvPicPr>
        <p:blipFill>
          <a:blip r:embed="rId8" cstate="print"/>
          <a:stretch>
            <a:fillRect/>
          </a:stretch>
        </p:blipFill>
        <p:spPr>
          <a:xfrm>
            <a:off x="1697065" y="6373850"/>
            <a:ext cx="4177785" cy="2353782"/>
          </a:xfrm>
          <a:prstGeom prst="rect">
            <a:avLst/>
          </a:prstGeom>
        </p:spPr>
      </p:pic>
      <p:pic>
        <p:nvPicPr>
          <p:cNvPr id="41" name="object 41"/>
          <p:cNvPicPr/>
          <p:nvPr/>
        </p:nvPicPr>
        <p:blipFill>
          <a:blip r:embed="rId9" cstate="print"/>
          <a:stretch>
            <a:fillRect/>
          </a:stretch>
        </p:blipFill>
        <p:spPr>
          <a:xfrm>
            <a:off x="633688" y="6635978"/>
            <a:ext cx="1181672" cy="2023659"/>
          </a:xfrm>
          <a:prstGeom prst="rect">
            <a:avLst/>
          </a:prstGeom>
        </p:spPr>
      </p:pic>
      <p:pic>
        <p:nvPicPr>
          <p:cNvPr id="42" name="object 42"/>
          <p:cNvPicPr/>
          <p:nvPr/>
        </p:nvPicPr>
        <p:blipFill>
          <a:blip r:embed="rId10" cstate="print"/>
          <a:stretch>
            <a:fillRect/>
          </a:stretch>
        </p:blipFill>
        <p:spPr>
          <a:xfrm>
            <a:off x="5201756" y="6153445"/>
            <a:ext cx="2315864" cy="2883477"/>
          </a:xfrm>
          <a:prstGeom prst="rect">
            <a:avLst/>
          </a:prstGeom>
        </p:spPr>
      </p:pic>
      <p:sp>
        <p:nvSpPr>
          <p:cNvPr id="43" name="object 43"/>
          <p:cNvSpPr/>
          <p:nvPr/>
        </p:nvSpPr>
        <p:spPr>
          <a:xfrm>
            <a:off x="374789" y="8275299"/>
            <a:ext cx="6810375" cy="1875155"/>
          </a:xfrm>
          <a:custGeom>
            <a:avLst/>
            <a:gdLst/>
            <a:ahLst/>
            <a:cxnLst/>
            <a:rect l="l" t="t" r="r" b="b"/>
            <a:pathLst>
              <a:path w="6810375" h="1875154">
                <a:moveTo>
                  <a:pt x="6098540" y="0"/>
                </a:moveTo>
                <a:lnTo>
                  <a:pt x="0" y="0"/>
                </a:lnTo>
                <a:lnTo>
                  <a:pt x="0" y="1874951"/>
                </a:lnTo>
                <a:lnTo>
                  <a:pt x="6453822" y="1862251"/>
                </a:lnTo>
                <a:lnTo>
                  <a:pt x="6810375" y="1505699"/>
                </a:lnTo>
                <a:lnTo>
                  <a:pt x="6810375" y="498919"/>
                </a:lnTo>
                <a:lnTo>
                  <a:pt x="6453822" y="142354"/>
                </a:lnTo>
                <a:lnTo>
                  <a:pt x="6387376" y="142354"/>
                </a:lnTo>
                <a:lnTo>
                  <a:pt x="6387376" y="81254"/>
                </a:lnTo>
                <a:lnTo>
                  <a:pt x="6385911" y="73782"/>
                </a:lnTo>
                <a:lnTo>
                  <a:pt x="6381888" y="67756"/>
                </a:lnTo>
                <a:lnTo>
                  <a:pt x="6375862" y="63732"/>
                </a:lnTo>
                <a:lnTo>
                  <a:pt x="6368389" y="62268"/>
                </a:lnTo>
                <a:lnTo>
                  <a:pt x="6183287" y="62268"/>
                </a:lnTo>
                <a:lnTo>
                  <a:pt x="6175816" y="63732"/>
                </a:lnTo>
                <a:lnTo>
                  <a:pt x="6169794" y="67756"/>
                </a:lnTo>
                <a:lnTo>
                  <a:pt x="6165775" y="73782"/>
                </a:lnTo>
                <a:lnTo>
                  <a:pt x="6164313" y="81254"/>
                </a:lnTo>
                <a:lnTo>
                  <a:pt x="6164313" y="142354"/>
                </a:lnTo>
                <a:lnTo>
                  <a:pt x="6098540" y="142354"/>
                </a:lnTo>
                <a:lnTo>
                  <a:pt x="6098540" y="0"/>
                </a:lnTo>
                <a:close/>
              </a:path>
            </a:pathLst>
          </a:custGeom>
          <a:solidFill>
            <a:srgbClr val="F47C1F"/>
          </a:solidFill>
        </p:spPr>
        <p:txBody>
          <a:bodyPr wrap="square" lIns="0" tIns="0" rIns="0" bIns="0" rtlCol="0"/>
          <a:lstStyle/>
          <a:p>
            <a:pPr algn="l" rtl="0"/>
            <a:endParaRPr/>
          </a:p>
        </p:txBody>
      </p:sp>
      <p:sp>
        <p:nvSpPr>
          <p:cNvPr id="44" name="object 44"/>
          <p:cNvSpPr txBox="1"/>
          <p:nvPr/>
        </p:nvSpPr>
        <p:spPr>
          <a:xfrm>
            <a:off x="533300" y="8448667"/>
            <a:ext cx="6393180" cy="1225977"/>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D301"/>
                </a:solidFill>
                <a:latin typeface="LEGO Typewell Black"/>
                <a:cs typeface="LEGO Typewell Black"/>
              </a:rPr>
              <a:t>IMPORTANT!</a:t>
            </a:r>
            <a:endParaRPr sz="1400" dirty="0">
              <a:latin typeface="LEGO Typewell Black"/>
              <a:cs typeface="LEGO Typewell Black"/>
            </a:endParaRPr>
          </a:p>
          <a:p>
            <a:pPr marL="12700">
              <a:lnSpc>
                <a:spcPct val="100000"/>
              </a:lnSpc>
              <a:spcBef>
                <a:spcPts val="1140"/>
              </a:spcBef>
            </a:pPr>
            <a:r>
              <a:rPr sz="900" b="1" spc="-20" dirty="0">
                <a:solidFill>
                  <a:srgbClr val="FFFFFF"/>
                </a:solidFill>
                <a:latin typeface="LEGO Typewell"/>
                <a:cs typeface="LEGO Typewell"/>
              </a:rPr>
              <a:t>CHECK-</a:t>
            </a:r>
            <a:r>
              <a:rPr sz="900" b="1" spc="-10" dirty="0">
                <a:solidFill>
                  <a:srgbClr val="FFFFFF"/>
                </a:solidFill>
                <a:latin typeface="LEGO Typewell"/>
                <a:cs typeface="LEGO Typewell"/>
              </a:rPr>
              <a:t>OUT</a:t>
            </a:r>
            <a:r>
              <a:rPr sz="900" b="1" dirty="0">
                <a:solidFill>
                  <a:srgbClr val="FFFFFF"/>
                </a:solidFill>
                <a:latin typeface="LEGO Typewell"/>
                <a:cs typeface="LEGO Typewell"/>
              </a:rPr>
              <a:t> </a:t>
            </a:r>
            <a:r>
              <a:rPr sz="900" b="1" spc="-20" dirty="0">
                <a:solidFill>
                  <a:srgbClr val="FFFFFF"/>
                </a:solidFill>
                <a:latin typeface="LEGO Typewell"/>
                <a:cs typeface="LEGO Typewell"/>
              </a:rPr>
              <a:t>TIME</a:t>
            </a:r>
            <a:endParaRPr sz="900" dirty="0">
              <a:latin typeface="LEGO Typewell"/>
              <a:cs typeface="LEGO Typewell"/>
            </a:endParaRPr>
          </a:p>
          <a:p>
            <a:pPr marL="12700" marR="238760">
              <a:lnSpc>
                <a:spcPct val="100000"/>
              </a:lnSpc>
              <a:spcBef>
                <a:spcPts val="160"/>
              </a:spcBef>
            </a:pPr>
            <a:r>
              <a:rPr sz="700" b="1" spc="-10" dirty="0">
                <a:solidFill>
                  <a:srgbClr val="1D1D1B"/>
                </a:solidFill>
                <a:latin typeface="LEGO Typewell"/>
                <a:cs typeface="LEGO Typewell"/>
              </a:rPr>
              <a:t>Our</a:t>
            </a:r>
            <a:r>
              <a:rPr sz="700" b="1" spc="-15" dirty="0">
                <a:solidFill>
                  <a:srgbClr val="1D1D1B"/>
                </a:solidFill>
                <a:latin typeface="LEGO Typewell"/>
                <a:cs typeface="LEGO Typewell"/>
              </a:rPr>
              <a:t> </a:t>
            </a:r>
            <a:r>
              <a:rPr sz="700" b="1" spc="-10" dirty="0">
                <a:solidFill>
                  <a:srgbClr val="1D1D1B"/>
                </a:solidFill>
                <a:latin typeface="LEGO Typewell"/>
                <a:cs typeface="LEGO Typewell"/>
              </a:rPr>
              <a:t>check-</a:t>
            </a:r>
            <a:r>
              <a:rPr sz="700" b="1" dirty="0">
                <a:solidFill>
                  <a:srgbClr val="1D1D1B"/>
                </a:solidFill>
                <a:latin typeface="LEGO Typewell"/>
                <a:cs typeface="LEGO Typewell"/>
              </a:rPr>
              <a:t>out time</a:t>
            </a:r>
            <a:r>
              <a:rPr sz="700" b="1" spc="5" dirty="0">
                <a:solidFill>
                  <a:srgbClr val="1D1D1B"/>
                </a:solidFill>
                <a:latin typeface="LEGO Typewell"/>
                <a:cs typeface="LEGO Typewell"/>
              </a:rPr>
              <a:t> </a:t>
            </a:r>
            <a:r>
              <a:rPr sz="700" b="1" dirty="0">
                <a:solidFill>
                  <a:srgbClr val="1D1D1B"/>
                </a:solidFill>
                <a:latin typeface="LEGO Typewell"/>
                <a:cs typeface="LEGO Typewell"/>
              </a:rPr>
              <a:t>is </a:t>
            </a:r>
            <a:r>
              <a:rPr sz="700" b="1" spc="-10" dirty="0">
                <a:solidFill>
                  <a:srgbClr val="1D1D1B"/>
                </a:solidFill>
                <a:latin typeface="LEGO Typewell"/>
                <a:cs typeface="LEGO Typewell"/>
              </a:rPr>
              <a:t>11:00</a:t>
            </a:r>
            <a:r>
              <a:rPr sz="700" b="1" spc="-20" dirty="0">
                <a:solidFill>
                  <a:srgbClr val="1D1D1B"/>
                </a:solidFill>
                <a:latin typeface="LEGO Typewell"/>
                <a:cs typeface="LEGO Typewell"/>
              </a:rPr>
              <a:t> </a:t>
            </a:r>
            <a:r>
              <a:rPr sz="700" b="1" spc="-10" dirty="0">
                <a:solidFill>
                  <a:srgbClr val="1D1D1B"/>
                </a:solidFill>
                <a:latin typeface="LEGO Typewell"/>
                <a:cs typeface="LEGO Typewell"/>
              </a:rPr>
              <a:t>AM.</a:t>
            </a:r>
            <a:r>
              <a:rPr sz="700" b="1" spc="-40" dirty="0">
                <a:solidFill>
                  <a:srgbClr val="1D1D1B"/>
                </a:solidFill>
                <a:latin typeface="LEGO Typewell"/>
                <a:cs typeface="LEGO Typewell"/>
              </a:rPr>
              <a:t> </a:t>
            </a:r>
            <a:r>
              <a:rPr sz="700" b="1" dirty="0">
                <a:solidFill>
                  <a:srgbClr val="1D1D1B"/>
                </a:solidFill>
                <a:latin typeface="LEGO Typewell"/>
                <a:cs typeface="LEGO Typewell"/>
              </a:rPr>
              <a:t>Any</a:t>
            </a:r>
            <a:r>
              <a:rPr sz="700" b="1" spc="-10" dirty="0">
                <a:solidFill>
                  <a:srgbClr val="1D1D1B"/>
                </a:solidFill>
                <a:latin typeface="LEGO Typewell"/>
                <a:cs typeface="LEGO Typewell"/>
              </a:rPr>
              <a:t> check-</a:t>
            </a:r>
            <a:r>
              <a:rPr sz="700" b="1" dirty="0">
                <a:solidFill>
                  <a:srgbClr val="1D1D1B"/>
                </a:solidFill>
                <a:latin typeface="LEGO Typewell"/>
                <a:cs typeface="LEGO Typewell"/>
              </a:rPr>
              <a:t>out </a:t>
            </a:r>
            <a:r>
              <a:rPr sz="700" b="1" spc="-10" dirty="0">
                <a:solidFill>
                  <a:srgbClr val="1D1D1B"/>
                </a:solidFill>
                <a:latin typeface="LEGO Typewell"/>
                <a:cs typeface="LEGO Typewell"/>
              </a:rPr>
              <a:t>after </a:t>
            </a:r>
            <a:r>
              <a:rPr sz="700" b="1" dirty="0">
                <a:solidFill>
                  <a:srgbClr val="1D1D1B"/>
                </a:solidFill>
                <a:latin typeface="LEGO Typewell"/>
                <a:cs typeface="LEGO Typewell"/>
              </a:rPr>
              <a:t>12:00 PM will</a:t>
            </a:r>
            <a:r>
              <a:rPr sz="700" b="1" spc="-10" dirty="0">
                <a:solidFill>
                  <a:srgbClr val="1D1D1B"/>
                </a:solidFill>
                <a:latin typeface="LEGO Typewell"/>
                <a:cs typeface="LEGO Typewell"/>
              </a:rPr>
              <a:t> </a:t>
            </a:r>
            <a:r>
              <a:rPr sz="700" b="1" dirty="0">
                <a:solidFill>
                  <a:srgbClr val="1D1D1B"/>
                </a:solidFill>
                <a:latin typeface="LEGO Typewell"/>
                <a:cs typeface="LEGO Typewell"/>
              </a:rPr>
              <a:t>be </a:t>
            </a:r>
            <a:r>
              <a:rPr sz="700" b="1" spc="-10" dirty="0">
                <a:solidFill>
                  <a:srgbClr val="1D1D1B"/>
                </a:solidFill>
                <a:latin typeface="LEGO Typewell"/>
                <a:cs typeface="LEGO Typewell"/>
              </a:rPr>
              <a:t>automatically charged</a:t>
            </a:r>
            <a:r>
              <a:rPr sz="700" b="1" dirty="0">
                <a:solidFill>
                  <a:srgbClr val="1D1D1B"/>
                </a:solidFill>
                <a:latin typeface="LEGO Typewell"/>
                <a:cs typeface="LEGO Typewell"/>
              </a:rPr>
              <a:t> </a:t>
            </a:r>
            <a:r>
              <a:rPr sz="700" b="1" spc="-10" dirty="0">
                <a:solidFill>
                  <a:srgbClr val="1D1D1B"/>
                </a:solidFill>
                <a:latin typeface="LEGO Typewell"/>
                <a:cs typeface="LEGO Typewell"/>
              </a:rPr>
              <a:t>half</a:t>
            </a:r>
            <a:r>
              <a:rPr sz="700" b="1" spc="-15" dirty="0">
                <a:solidFill>
                  <a:srgbClr val="1D1D1B"/>
                </a:solidFill>
                <a:latin typeface="LEGO Typewell"/>
                <a:cs typeface="LEGO Typewell"/>
              </a:rPr>
              <a:t> </a:t>
            </a:r>
            <a:r>
              <a:rPr sz="700" b="1" dirty="0">
                <a:solidFill>
                  <a:srgbClr val="1D1D1B"/>
                </a:solidFill>
                <a:latin typeface="LEGO Typewell"/>
                <a:cs typeface="LEGO Typewell"/>
              </a:rPr>
              <a:t>a </a:t>
            </a:r>
            <a:r>
              <a:rPr sz="700" b="1" spc="-10" dirty="0">
                <a:solidFill>
                  <a:srgbClr val="1D1D1B"/>
                </a:solidFill>
                <a:latin typeface="LEGO Typewell"/>
                <a:cs typeface="LEGO Typewell"/>
              </a:rPr>
              <a:t>day’s</a:t>
            </a:r>
            <a:r>
              <a:rPr sz="700" b="1" spc="5" dirty="0">
                <a:solidFill>
                  <a:srgbClr val="1D1D1B"/>
                </a:solidFill>
                <a:latin typeface="LEGO Typewell"/>
                <a:cs typeface="LEGO Typewell"/>
              </a:rPr>
              <a:t> </a:t>
            </a:r>
            <a:r>
              <a:rPr sz="700" b="1" spc="-10" dirty="0">
                <a:solidFill>
                  <a:srgbClr val="1D1D1B"/>
                </a:solidFill>
                <a:latin typeface="LEGO Typewell"/>
                <a:cs typeface="LEGO Typewell"/>
              </a:rPr>
              <a:t>rate</a:t>
            </a:r>
            <a:r>
              <a:rPr sz="700" b="1" dirty="0">
                <a:solidFill>
                  <a:srgbClr val="1D1D1B"/>
                </a:solidFill>
                <a:latin typeface="LEGO Typewell"/>
                <a:cs typeface="LEGO Typewell"/>
              </a:rPr>
              <a:t> and</a:t>
            </a:r>
            <a:r>
              <a:rPr sz="700" b="1" spc="5" dirty="0">
                <a:solidFill>
                  <a:srgbClr val="1D1D1B"/>
                </a:solidFill>
                <a:latin typeface="LEGO Typewell"/>
                <a:cs typeface="LEGO Typewell"/>
              </a:rPr>
              <a:t> </a:t>
            </a:r>
            <a:r>
              <a:rPr sz="700" b="1" spc="-10" dirty="0">
                <a:solidFill>
                  <a:srgbClr val="1D1D1B"/>
                </a:solidFill>
                <a:latin typeface="LEGO Typewell"/>
                <a:cs typeface="LEGO Typewell"/>
              </a:rPr>
              <a:t>after</a:t>
            </a:r>
            <a:r>
              <a:rPr sz="700" b="1" spc="-15" dirty="0">
                <a:solidFill>
                  <a:srgbClr val="1D1D1B"/>
                </a:solidFill>
                <a:latin typeface="LEGO Typewell"/>
                <a:cs typeface="LEGO Typewell"/>
              </a:rPr>
              <a:t> </a:t>
            </a:r>
            <a:r>
              <a:rPr sz="700" b="1" dirty="0">
                <a:solidFill>
                  <a:srgbClr val="1D1D1B"/>
                </a:solidFill>
                <a:latin typeface="LEGO Typewell"/>
                <a:cs typeface="LEGO Typewell"/>
              </a:rPr>
              <a:t>14:00</a:t>
            </a:r>
            <a:r>
              <a:rPr sz="700" b="1" spc="5" dirty="0">
                <a:solidFill>
                  <a:srgbClr val="1D1D1B"/>
                </a:solidFill>
                <a:latin typeface="LEGO Typewell"/>
                <a:cs typeface="LEGO Typewell"/>
              </a:rPr>
              <a:t> </a:t>
            </a:r>
            <a:r>
              <a:rPr sz="700" b="1" dirty="0">
                <a:solidFill>
                  <a:srgbClr val="1D1D1B"/>
                </a:solidFill>
                <a:latin typeface="LEGO Typewell"/>
                <a:cs typeface="LEGO Typewell"/>
              </a:rPr>
              <a:t>PM will</a:t>
            </a:r>
            <a:r>
              <a:rPr sz="700" b="1" spc="-10" dirty="0">
                <a:solidFill>
                  <a:srgbClr val="1D1D1B"/>
                </a:solidFill>
                <a:latin typeface="LEGO Typewell"/>
                <a:cs typeface="LEGO Typewell"/>
              </a:rPr>
              <a:t> </a:t>
            </a:r>
            <a:r>
              <a:rPr sz="700" b="1" dirty="0">
                <a:solidFill>
                  <a:srgbClr val="1D1D1B"/>
                </a:solidFill>
                <a:latin typeface="LEGO Typewell"/>
                <a:cs typeface="LEGO Typewell"/>
              </a:rPr>
              <a:t>be </a:t>
            </a:r>
            <a:r>
              <a:rPr sz="700" b="1" spc="-10" dirty="0">
                <a:solidFill>
                  <a:srgbClr val="1D1D1B"/>
                </a:solidFill>
                <a:latin typeface="LEGO Typewell"/>
                <a:cs typeface="LEGO Typewell"/>
              </a:rPr>
              <a:t>charged</a:t>
            </a:r>
            <a:r>
              <a:rPr sz="700" b="1" dirty="0">
                <a:solidFill>
                  <a:srgbClr val="1D1D1B"/>
                </a:solidFill>
                <a:latin typeface="LEGO Typewell"/>
                <a:cs typeface="LEGO Typewell"/>
              </a:rPr>
              <a:t> </a:t>
            </a:r>
            <a:r>
              <a:rPr sz="700" b="1">
                <a:solidFill>
                  <a:srgbClr val="1D1D1B"/>
                </a:solidFill>
                <a:latin typeface="LEGO Typewell"/>
                <a:cs typeface="LEGO Typewell"/>
              </a:rPr>
              <a:t>a</a:t>
            </a:r>
            <a:r>
              <a:rPr sz="700" b="1" spc="5">
                <a:solidFill>
                  <a:srgbClr val="1D1D1B"/>
                </a:solidFill>
                <a:latin typeface="LEGO Typewell"/>
                <a:cs typeface="LEGO Typewell"/>
              </a:rPr>
              <a:t> </a:t>
            </a:r>
            <a:r>
              <a:rPr sz="700" b="1" spc="-20">
                <a:solidFill>
                  <a:srgbClr val="1D1D1B"/>
                </a:solidFill>
                <a:latin typeface="LEGO Typewell"/>
                <a:cs typeface="LEGO Typewell"/>
              </a:rPr>
              <a:t>full</a:t>
            </a:r>
            <a:r>
              <a:rPr lang="en-US" sz="700" b="1" spc="500" dirty="0">
                <a:solidFill>
                  <a:srgbClr val="1D1D1B"/>
                </a:solidFill>
                <a:latin typeface="LEGO Typewell"/>
                <a:cs typeface="LEGO Typewell"/>
              </a:rPr>
              <a:t> </a:t>
            </a:r>
            <a:r>
              <a:rPr sz="700" b="1">
                <a:solidFill>
                  <a:srgbClr val="1D1D1B"/>
                </a:solidFill>
                <a:latin typeface="LEGO Typewell"/>
                <a:cs typeface="LEGO Typewell"/>
              </a:rPr>
              <a:t>night’s</a:t>
            </a:r>
            <a:r>
              <a:rPr sz="700" b="1" spc="-5">
                <a:solidFill>
                  <a:srgbClr val="1D1D1B"/>
                </a:solidFill>
                <a:latin typeface="LEGO Typewell"/>
                <a:cs typeface="LEGO Typewell"/>
              </a:rPr>
              <a:t> </a:t>
            </a:r>
            <a:r>
              <a:rPr sz="700" b="1" dirty="0">
                <a:solidFill>
                  <a:srgbClr val="1D1D1B"/>
                </a:solidFill>
                <a:latin typeface="LEGO Typewell"/>
                <a:cs typeface="LEGO Typewell"/>
              </a:rPr>
              <a:t>room </a:t>
            </a:r>
            <a:r>
              <a:rPr sz="700" b="1" spc="-10" dirty="0">
                <a:solidFill>
                  <a:srgbClr val="1D1D1B"/>
                </a:solidFill>
                <a:latin typeface="LEGO Typewell"/>
                <a:cs typeface="LEGO Typewell"/>
              </a:rPr>
              <a:t>rate</a:t>
            </a:r>
            <a:r>
              <a:rPr sz="700" b="1" dirty="0">
                <a:solidFill>
                  <a:srgbClr val="1D1D1B"/>
                </a:solidFill>
                <a:latin typeface="LEGO Typewell"/>
                <a:cs typeface="LEGO Typewell"/>
              </a:rPr>
              <a:t> based on</a:t>
            </a:r>
            <a:r>
              <a:rPr sz="700" b="1" spc="-20" dirty="0">
                <a:solidFill>
                  <a:srgbClr val="1D1D1B"/>
                </a:solidFill>
                <a:latin typeface="LEGO Typewell"/>
                <a:cs typeface="LEGO Typewell"/>
              </a:rPr>
              <a:t> </a:t>
            </a:r>
            <a:r>
              <a:rPr sz="700" b="1" spc="-10" dirty="0">
                <a:solidFill>
                  <a:srgbClr val="1D1D1B"/>
                </a:solidFill>
                <a:latin typeface="LEGO Typewell"/>
                <a:cs typeface="LEGO Typewell"/>
              </a:rPr>
              <a:t>‘Best</a:t>
            </a:r>
            <a:r>
              <a:rPr sz="700" b="1" spc="-25" dirty="0">
                <a:solidFill>
                  <a:srgbClr val="1D1D1B"/>
                </a:solidFill>
                <a:latin typeface="LEGO Typewell"/>
                <a:cs typeface="LEGO Typewell"/>
              </a:rPr>
              <a:t> </a:t>
            </a:r>
            <a:r>
              <a:rPr sz="700" b="1" spc="-10" dirty="0">
                <a:solidFill>
                  <a:srgbClr val="1D1D1B"/>
                </a:solidFill>
                <a:latin typeface="LEGO Typewell"/>
                <a:cs typeface="LEGO Typewell"/>
              </a:rPr>
              <a:t>Available</a:t>
            </a:r>
            <a:r>
              <a:rPr sz="700" b="1" dirty="0">
                <a:solidFill>
                  <a:srgbClr val="1D1D1B"/>
                </a:solidFill>
                <a:latin typeface="LEGO Typewell"/>
                <a:cs typeface="LEGO Typewell"/>
              </a:rPr>
              <a:t> </a:t>
            </a:r>
            <a:r>
              <a:rPr sz="700" b="1" spc="-20" dirty="0">
                <a:solidFill>
                  <a:srgbClr val="1D1D1B"/>
                </a:solidFill>
                <a:latin typeface="LEGO Typewell"/>
                <a:cs typeface="LEGO Typewell"/>
              </a:rPr>
              <a:t>Rate’ </a:t>
            </a:r>
            <a:r>
              <a:rPr sz="700" b="1" dirty="0">
                <a:solidFill>
                  <a:srgbClr val="1D1D1B"/>
                </a:solidFill>
                <a:latin typeface="LEGO Typewell"/>
                <a:cs typeface="LEGO Typewell"/>
              </a:rPr>
              <a:t>on the </a:t>
            </a:r>
            <a:r>
              <a:rPr sz="700" b="1" spc="-10" dirty="0">
                <a:solidFill>
                  <a:srgbClr val="1D1D1B"/>
                </a:solidFill>
                <a:latin typeface="LEGO Typewell"/>
                <a:cs typeface="LEGO Typewell"/>
              </a:rPr>
              <a:t>website.</a:t>
            </a:r>
            <a:endParaRPr sz="700" dirty="0">
              <a:latin typeface="LEGO Typewell"/>
              <a:cs typeface="LEGO Typewell"/>
            </a:endParaRPr>
          </a:p>
          <a:p>
            <a:pPr marL="12700">
              <a:lnSpc>
                <a:spcPct val="100000"/>
              </a:lnSpc>
              <a:spcBef>
                <a:spcPts val="600"/>
              </a:spcBef>
            </a:pPr>
            <a:r>
              <a:rPr sz="700" dirty="0">
                <a:solidFill>
                  <a:srgbClr val="1D1D1B"/>
                </a:solidFill>
                <a:latin typeface="LEGO Typewell"/>
                <a:cs typeface="LEGO Typewell"/>
              </a:rPr>
              <a:t>We</a:t>
            </a:r>
            <a:r>
              <a:rPr sz="700" spc="-15" dirty="0">
                <a:solidFill>
                  <a:srgbClr val="1D1D1B"/>
                </a:solidFill>
                <a:latin typeface="LEGO Typewell"/>
                <a:cs typeface="LEGO Typewell"/>
              </a:rPr>
              <a:t> </a:t>
            </a:r>
            <a:r>
              <a:rPr sz="700" dirty="0">
                <a:solidFill>
                  <a:srgbClr val="1D1D1B"/>
                </a:solidFill>
                <a:latin typeface="LEGO Typewell"/>
                <a:cs typeface="LEGO Typewell"/>
              </a:rPr>
              <a:t>have</a:t>
            </a:r>
            <a:r>
              <a:rPr sz="700" spc="-10" dirty="0">
                <a:solidFill>
                  <a:srgbClr val="1D1D1B"/>
                </a:solidFill>
                <a:latin typeface="LEGO Typewell"/>
                <a:cs typeface="LEGO Typewell"/>
              </a:rPr>
              <a:t> </a:t>
            </a:r>
            <a:r>
              <a:rPr sz="700" dirty="0">
                <a:solidFill>
                  <a:srgbClr val="1D1D1B"/>
                </a:solidFill>
                <a:latin typeface="LEGO Typewell"/>
                <a:cs typeface="LEGO Typewell"/>
              </a:rPr>
              <a:t>other</a:t>
            </a:r>
            <a:r>
              <a:rPr sz="700" spc="-30" dirty="0">
                <a:solidFill>
                  <a:srgbClr val="1D1D1B"/>
                </a:solidFill>
                <a:latin typeface="LEGO Typewell"/>
                <a:cs typeface="LEGO Typewell"/>
              </a:rPr>
              <a:t> </a:t>
            </a:r>
            <a:r>
              <a:rPr sz="700" dirty="0">
                <a:solidFill>
                  <a:srgbClr val="1D1D1B"/>
                </a:solidFill>
                <a:latin typeface="LEGO Typewell"/>
                <a:cs typeface="LEGO Typewell"/>
              </a:rPr>
              <a:t>guests</a:t>
            </a:r>
            <a:r>
              <a:rPr sz="700" spc="-20" dirty="0">
                <a:solidFill>
                  <a:srgbClr val="1D1D1B"/>
                </a:solidFill>
                <a:latin typeface="LEGO Typewell"/>
                <a:cs typeface="LEGO Typewell"/>
              </a:rPr>
              <a:t> </a:t>
            </a:r>
            <a:r>
              <a:rPr sz="700" dirty="0">
                <a:solidFill>
                  <a:srgbClr val="1D1D1B"/>
                </a:solidFill>
                <a:latin typeface="LEGO Typewell"/>
                <a:cs typeface="LEGO Typewell"/>
              </a:rPr>
              <a:t>who</a:t>
            </a:r>
            <a:r>
              <a:rPr sz="700" spc="-10" dirty="0">
                <a:solidFill>
                  <a:srgbClr val="1D1D1B"/>
                </a:solidFill>
                <a:latin typeface="LEGO Typewell"/>
                <a:cs typeface="LEGO Typewell"/>
              </a:rPr>
              <a:t> </a:t>
            </a:r>
            <a:r>
              <a:rPr sz="700" dirty="0">
                <a:solidFill>
                  <a:srgbClr val="1D1D1B"/>
                </a:solidFill>
                <a:latin typeface="LEGO Typewell"/>
                <a:cs typeface="LEGO Typewell"/>
              </a:rPr>
              <a:t>are</a:t>
            </a:r>
            <a:r>
              <a:rPr sz="700" spc="-20" dirty="0">
                <a:solidFill>
                  <a:srgbClr val="1D1D1B"/>
                </a:solidFill>
                <a:latin typeface="LEGO Typewell"/>
                <a:cs typeface="LEGO Typewell"/>
              </a:rPr>
              <a:t> </a:t>
            </a:r>
            <a:r>
              <a:rPr sz="700" dirty="0">
                <a:solidFill>
                  <a:srgbClr val="1D1D1B"/>
                </a:solidFill>
                <a:latin typeface="LEGO Typewell"/>
                <a:cs typeface="LEGO Typewell"/>
              </a:rPr>
              <a:t>waiting</a:t>
            </a:r>
            <a:r>
              <a:rPr sz="700" spc="-15" dirty="0">
                <a:solidFill>
                  <a:srgbClr val="1D1D1B"/>
                </a:solidFill>
                <a:latin typeface="LEGO Typewell"/>
                <a:cs typeface="LEGO Typewell"/>
              </a:rPr>
              <a:t> </a:t>
            </a:r>
            <a:r>
              <a:rPr sz="700" dirty="0">
                <a:solidFill>
                  <a:srgbClr val="1D1D1B"/>
                </a:solidFill>
                <a:latin typeface="LEGO Typewell"/>
                <a:cs typeface="LEGO Typewell"/>
              </a:rPr>
              <a:t>for</a:t>
            </a:r>
            <a:r>
              <a:rPr sz="700" spc="-25" dirty="0">
                <a:solidFill>
                  <a:srgbClr val="1D1D1B"/>
                </a:solidFill>
                <a:latin typeface="LEGO Typewell"/>
                <a:cs typeface="LEGO Typewell"/>
              </a:rPr>
              <a:t> </a:t>
            </a:r>
            <a:r>
              <a:rPr sz="700" spc="-10" dirty="0">
                <a:solidFill>
                  <a:srgbClr val="1D1D1B"/>
                </a:solidFill>
                <a:latin typeface="LEGO Typewell"/>
                <a:cs typeface="LEGO Typewell"/>
              </a:rPr>
              <a:t>check-</a:t>
            </a:r>
            <a:r>
              <a:rPr sz="700" dirty="0">
                <a:solidFill>
                  <a:srgbClr val="1D1D1B"/>
                </a:solidFill>
                <a:latin typeface="LEGO Typewell"/>
                <a:cs typeface="LEGO Typewell"/>
              </a:rPr>
              <a:t>in,</a:t>
            </a:r>
            <a:r>
              <a:rPr sz="700" spc="-30" dirty="0">
                <a:solidFill>
                  <a:srgbClr val="1D1D1B"/>
                </a:solidFill>
                <a:latin typeface="LEGO Typewell"/>
                <a:cs typeface="LEGO Typewell"/>
              </a:rPr>
              <a:t> </a:t>
            </a:r>
            <a:r>
              <a:rPr sz="700" dirty="0">
                <a:solidFill>
                  <a:srgbClr val="1D1D1B"/>
                </a:solidFill>
                <a:latin typeface="LEGO Typewell"/>
                <a:cs typeface="LEGO Typewell"/>
              </a:rPr>
              <a:t>hence</a:t>
            </a:r>
            <a:r>
              <a:rPr sz="700" spc="-25" dirty="0">
                <a:solidFill>
                  <a:srgbClr val="1D1D1B"/>
                </a:solidFill>
                <a:latin typeface="LEGO Typewell"/>
                <a:cs typeface="LEGO Typewell"/>
              </a:rPr>
              <a:t> </a:t>
            </a:r>
            <a:r>
              <a:rPr sz="700" dirty="0">
                <a:solidFill>
                  <a:srgbClr val="1D1D1B"/>
                </a:solidFill>
                <a:latin typeface="LEGO Typewell"/>
                <a:cs typeface="LEGO Typewell"/>
              </a:rPr>
              <a:t>we</a:t>
            </a:r>
            <a:r>
              <a:rPr sz="700" spc="-10" dirty="0">
                <a:solidFill>
                  <a:srgbClr val="1D1D1B"/>
                </a:solidFill>
                <a:latin typeface="LEGO Typewell"/>
                <a:cs typeface="LEGO Typewell"/>
              </a:rPr>
              <a:t> apologise </a:t>
            </a:r>
            <a:r>
              <a:rPr sz="700" dirty="0">
                <a:solidFill>
                  <a:srgbClr val="1D1D1B"/>
                </a:solidFill>
                <a:latin typeface="LEGO Typewell"/>
                <a:cs typeface="LEGO Typewell"/>
              </a:rPr>
              <a:t>for</a:t>
            </a:r>
            <a:r>
              <a:rPr sz="700" spc="-30" dirty="0">
                <a:solidFill>
                  <a:srgbClr val="1D1D1B"/>
                </a:solidFill>
                <a:latin typeface="LEGO Typewell"/>
                <a:cs typeface="LEGO Typewell"/>
              </a:rPr>
              <a:t> </a:t>
            </a:r>
            <a:r>
              <a:rPr sz="700" dirty="0">
                <a:solidFill>
                  <a:srgbClr val="1D1D1B"/>
                </a:solidFill>
                <a:latin typeface="LEGO Typewell"/>
                <a:cs typeface="LEGO Typewell"/>
              </a:rPr>
              <a:t>any</a:t>
            </a:r>
            <a:r>
              <a:rPr sz="700" spc="-25" dirty="0">
                <a:solidFill>
                  <a:srgbClr val="1D1D1B"/>
                </a:solidFill>
                <a:latin typeface="LEGO Typewell"/>
                <a:cs typeface="LEGO Typewell"/>
              </a:rPr>
              <a:t> </a:t>
            </a:r>
            <a:r>
              <a:rPr sz="700" spc="-10" dirty="0">
                <a:solidFill>
                  <a:srgbClr val="1D1D1B"/>
                </a:solidFill>
                <a:latin typeface="LEGO Typewell"/>
                <a:cs typeface="LEGO Typewell"/>
              </a:rPr>
              <a:t>inconvenience caused.</a:t>
            </a:r>
            <a:endParaRPr sz="700" dirty="0">
              <a:latin typeface="LEGO Typewell"/>
              <a:cs typeface="LEGO Typewell"/>
            </a:endParaRPr>
          </a:p>
          <a:p>
            <a:pPr marL="12700" marR="5080">
              <a:lnSpc>
                <a:spcPct val="100000"/>
              </a:lnSpc>
              <a:spcBef>
                <a:spcPts val="600"/>
              </a:spcBef>
            </a:pPr>
            <a:r>
              <a:rPr sz="700" spc="-10" dirty="0">
                <a:solidFill>
                  <a:srgbClr val="1D1D1B"/>
                </a:solidFill>
                <a:latin typeface="LEGO Typewell"/>
                <a:cs typeface="LEGO Typewell"/>
              </a:rPr>
              <a:t>Hotel</a:t>
            </a:r>
            <a:r>
              <a:rPr sz="700" spc="-30" dirty="0">
                <a:solidFill>
                  <a:srgbClr val="1D1D1B"/>
                </a:solidFill>
                <a:latin typeface="LEGO Typewell"/>
                <a:cs typeface="LEGO Typewell"/>
              </a:rPr>
              <a:t> </a:t>
            </a:r>
            <a:r>
              <a:rPr sz="700" dirty="0">
                <a:solidFill>
                  <a:srgbClr val="1D1D1B"/>
                </a:solidFill>
                <a:latin typeface="LEGO Typewell"/>
                <a:cs typeface="LEGO Typewell"/>
              </a:rPr>
              <a:t>is </a:t>
            </a:r>
            <a:r>
              <a:rPr sz="700" spc="-10" dirty="0">
                <a:solidFill>
                  <a:srgbClr val="1D1D1B"/>
                </a:solidFill>
                <a:latin typeface="LEGO Typewell"/>
                <a:cs typeface="LEGO Typewell"/>
              </a:rPr>
              <a:t>strictly</a:t>
            </a:r>
            <a:r>
              <a:rPr sz="700" spc="-20" dirty="0">
                <a:solidFill>
                  <a:srgbClr val="1D1D1B"/>
                </a:solidFill>
                <a:latin typeface="LEGO Typewell"/>
                <a:cs typeface="LEGO Typewell"/>
              </a:rPr>
              <a:t> </a:t>
            </a:r>
            <a:r>
              <a:rPr sz="700" dirty="0">
                <a:solidFill>
                  <a:srgbClr val="1D1D1B"/>
                </a:solidFill>
                <a:latin typeface="LEGO Typewell"/>
                <a:cs typeface="LEGO Typewell"/>
              </a:rPr>
              <a:t>a</a:t>
            </a:r>
            <a:r>
              <a:rPr sz="700" spc="-5" dirty="0">
                <a:solidFill>
                  <a:srgbClr val="1D1D1B"/>
                </a:solidFill>
                <a:latin typeface="LEGO Typewell"/>
                <a:cs typeface="LEGO Typewell"/>
              </a:rPr>
              <a:t> </a:t>
            </a:r>
            <a:r>
              <a:rPr sz="700" spc="-10" dirty="0">
                <a:solidFill>
                  <a:srgbClr val="1D1D1B"/>
                </a:solidFill>
                <a:latin typeface="LEGO Typewell"/>
                <a:cs typeface="LEGO Typewell"/>
              </a:rPr>
              <a:t>non-</a:t>
            </a:r>
            <a:r>
              <a:rPr sz="700" dirty="0">
                <a:solidFill>
                  <a:srgbClr val="1D1D1B"/>
                </a:solidFill>
                <a:latin typeface="LEGO Typewell"/>
                <a:cs typeface="LEGO Typewell"/>
              </a:rPr>
              <a:t>smoking</a:t>
            </a:r>
            <a:r>
              <a:rPr sz="700" spc="-5" dirty="0">
                <a:solidFill>
                  <a:srgbClr val="1D1D1B"/>
                </a:solidFill>
                <a:latin typeface="LEGO Typewell"/>
                <a:cs typeface="LEGO Typewell"/>
              </a:rPr>
              <a:t> </a:t>
            </a:r>
            <a:r>
              <a:rPr sz="700" dirty="0">
                <a:solidFill>
                  <a:srgbClr val="1D1D1B"/>
                </a:solidFill>
                <a:latin typeface="LEGO Typewell"/>
                <a:cs typeface="LEGO Typewell"/>
              </a:rPr>
              <a:t>hotel</a:t>
            </a:r>
            <a:r>
              <a:rPr sz="700" spc="-20" dirty="0">
                <a:solidFill>
                  <a:srgbClr val="1D1D1B"/>
                </a:solidFill>
                <a:latin typeface="LEGO Typewell"/>
                <a:cs typeface="LEGO Typewell"/>
              </a:rPr>
              <a:t> </a:t>
            </a:r>
            <a:r>
              <a:rPr sz="700" dirty="0">
                <a:solidFill>
                  <a:srgbClr val="1D1D1B"/>
                </a:solidFill>
                <a:latin typeface="LEGO Typewell"/>
                <a:cs typeface="LEGO Typewell"/>
              </a:rPr>
              <a:t>&amp;</a:t>
            </a:r>
            <a:r>
              <a:rPr sz="700" spc="-15" dirty="0">
                <a:solidFill>
                  <a:srgbClr val="1D1D1B"/>
                </a:solidFill>
                <a:latin typeface="LEGO Typewell"/>
                <a:cs typeface="LEGO Typewell"/>
              </a:rPr>
              <a:t> </a:t>
            </a:r>
            <a:r>
              <a:rPr sz="700" dirty="0">
                <a:solidFill>
                  <a:srgbClr val="1D1D1B"/>
                </a:solidFill>
                <a:latin typeface="LEGO Typewell"/>
                <a:cs typeface="LEGO Typewell"/>
              </a:rPr>
              <a:t>we have</a:t>
            </a:r>
            <a:r>
              <a:rPr sz="700" spc="-5" dirty="0">
                <a:solidFill>
                  <a:srgbClr val="1D1D1B"/>
                </a:solidFill>
                <a:latin typeface="LEGO Typewell"/>
                <a:cs typeface="LEGO Typewell"/>
              </a:rPr>
              <a:t> </a:t>
            </a:r>
            <a:r>
              <a:rPr sz="700" dirty="0">
                <a:solidFill>
                  <a:srgbClr val="1D1D1B"/>
                </a:solidFill>
                <a:latin typeface="LEGO Typewell"/>
                <a:cs typeface="LEGO Typewell"/>
              </a:rPr>
              <a:t>assigned</a:t>
            </a:r>
            <a:r>
              <a:rPr sz="700" spc="-5" dirty="0">
                <a:solidFill>
                  <a:srgbClr val="1D1D1B"/>
                </a:solidFill>
                <a:latin typeface="LEGO Typewell"/>
                <a:cs typeface="LEGO Typewell"/>
              </a:rPr>
              <a:t> </a:t>
            </a:r>
            <a:r>
              <a:rPr sz="700" spc="-10" dirty="0">
                <a:solidFill>
                  <a:srgbClr val="1D1D1B"/>
                </a:solidFill>
                <a:latin typeface="LEGO Typewell"/>
                <a:cs typeface="LEGO Typewell"/>
              </a:rPr>
              <a:t>desingated</a:t>
            </a:r>
            <a:r>
              <a:rPr sz="700" spc="-5" dirty="0">
                <a:solidFill>
                  <a:srgbClr val="1D1D1B"/>
                </a:solidFill>
                <a:latin typeface="LEGO Typewell"/>
                <a:cs typeface="LEGO Typewell"/>
              </a:rPr>
              <a:t> </a:t>
            </a:r>
            <a:r>
              <a:rPr sz="700" dirty="0">
                <a:solidFill>
                  <a:srgbClr val="1D1D1B"/>
                </a:solidFill>
                <a:latin typeface="LEGO Typewell"/>
                <a:cs typeface="LEGO Typewell"/>
              </a:rPr>
              <a:t>smoking</a:t>
            </a:r>
            <a:r>
              <a:rPr sz="700" spc="-5" dirty="0">
                <a:solidFill>
                  <a:srgbClr val="1D1D1B"/>
                </a:solidFill>
                <a:latin typeface="LEGO Typewell"/>
                <a:cs typeface="LEGO Typewell"/>
              </a:rPr>
              <a:t> </a:t>
            </a:r>
            <a:r>
              <a:rPr sz="700" spc="-10" dirty="0">
                <a:solidFill>
                  <a:srgbClr val="1D1D1B"/>
                </a:solidFill>
                <a:latin typeface="LEGO Typewell"/>
                <a:cs typeface="LEGO Typewell"/>
              </a:rPr>
              <a:t>areas.</a:t>
            </a:r>
            <a:r>
              <a:rPr sz="700" spc="-40" dirty="0">
                <a:solidFill>
                  <a:srgbClr val="1D1D1B"/>
                </a:solidFill>
                <a:latin typeface="LEGO Typewell"/>
                <a:cs typeface="LEGO Typewell"/>
              </a:rPr>
              <a:t> </a:t>
            </a:r>
            <a:r>
              <a:rPr sz="700" dirty="0">
                <a:solidFill>
                  <a:srgbClr val="1D1D1B"/>
                </a:solidFill>
                <a:latin typeface="LEGO Typewell"/>
                <a:cs typeface="LEGO Typewell"/>
              </a:rPr>
              <a:t>A</a:t>
            </a:r>
            <a:r>
              <a:rPr sz="700" spc="-25" dirty="0">
                <a:solidFill>
                  <a:srgbClr val="1D1D1B"/>
                </a:solidFill>
                <a:latin typeface="LEGO Typewell"/>
                <a:cs typeface="LEGO Typewell"/>
              </a:rPr>
              <a:t> </a:t>
            </a:r>
            <a:r>
              <a:rPr sz="700" spc="-10" dirty="0">
                <a:solidFill>
                  <a:srgbClr val="1D1D1B"/>
                </a:solidFill>
                <a:latin typeface="LEGO Typewell"/>
                <a:cs typeface="LEGO Typewell"/>
              </a:rPr>
              <a:t>penalty</a:t>
            </a:r>
            <a:r>
              <a:rPr sz="700" spc="-15" dirty="0">
                <a:solidFill>
                  <a:srgbClr val="1D1D1B"/>
                </a:solidFill>
                <a:latin typeface="LEGO Typewell"/>
                <a:cs typeface="LEGO Typewell"/>
              </a:rPr>
              <a:t> </a:t>
            </a:r>
            <a:r>
              <a:rPr sz="700" spc="-10" dirty="0">
                <a:solidFill>
                  <a:srgbClr val="1D1D1B"/>
                </a:solidFill>
                <a:latin typeface="LEGO Typewell"/>
                <a:cs typeface="LEGO Typewell"/>
              </a:rPr>
              <a:t>of</a:t>
            </a:r>
            <a:r>
              <a:rPr sz="700" spc="-40" dirty="0">
                <a:solidFill>
                  <a:srgbClr val="1D1D1B"/>
                </a:solidFill>
                <a:latin typeface="LEGO Typewell"/>
                <a:cs typeface="LEGO Typewell"/>
              </a:rPr>
              <a:t> </a:t>
            </a:r>
            <a:r>
              <a:rPr sz="700" dirty="0">
                <a:solidFill>
                  <a:srgbClr val="1D1D1B"/>
                </a:solidFill>
                <a:latin typeface="LEGO Typewell"/>
                <a:cs typeface="LEGO Typewell"/>
              </a:rPr>
              <a:t>AED</a:t>
            </a:r>
            <a:r>
              <a:rPr sz="700" spc="-5" dirty="0">
                <a:solidFill>
                  <a:srgbClr val="1D1D1B"/>
                </a:solidFill>
                <a:latin typeface="LEGO Typewell"/>
                <a:cs typeface="LEGO Typewell"/>
              </a:rPr>
              <a:t> </a:t>
            </a:r>
            <a:r>
              <a:rPr sz="700" spc="-10" dirty="0">
                <a:solidFill>
                  <a:srgbClr val="1D1D1B"/>
                </a:solidFill>
                <a:latin typeface="LEGO Typewell"/>
                <a:cs typeface="LEGO Typewell"/>
              </a:rPr>
              <a:t>1,000</a:t>
            </a:r>
            <a:r>
              <a:rPr sz="700" spc="-15" dirty="0">
                <a:solidFill>
                  <a:srgbClr val="1D1D1B"/>
                </a:solidFill>
                <a:latin typeface="LEGO Typewell"/>
                <a:cs typeface="LEGO Typewell"/>
              </a:rPr>
              <a:t> </a:t>
            </a:r>
            <a:r>
              <a:rPr sz="700" dirty="0">
                <a:solidFill>
                  <a:srgbClr val="1D1D1B"/>
                </a:solidFill>
                <a:latin typeface="LEGO Typewell"/>
                <a:cs typeface="LEGO Typewell"/>
              </a:rPr>
              <a:t>will</a:t>
            </a:r>
            <a:r>
              <a:rPr sz="700" spc="-20" dirty="0">
                <a:solidFill>
                  <a:srgbClr val="1D1D1B"/>
                </a:solidFill>
                <a:latin typeface="LEGO Typewell"/>
                <a:cs typeface="LEGO Typewell"/>
              </a:rPr>
              <a:t> </a:t>
            </a:r>
            <a:r>
              <a:rPr sz="700" dirty="0">
                <a:solidFill>
                  <a:srgbClr val="1D1D1B"/>
                </a:solidFill>
                <a:latin typeface="LEGO Typewell"/>
                <a:cs typeface="LEGO Typewell"/>
              </a:rPr>
              <a:t>be</a:t>
            </a:r>
            <a:r>
              <a:rPr sz="700" spc="-5" dirty="0">
                <a:solidFill>
                  <a:srgbClr val="1D1D1B"/>
                </a:solidFill>
                <a:latin typeface="LEGO Typewell"/>
                <a:cs typeface="LEGO Typewell"/>
              </a:rPr>
              <a:t> </a:t>
            </a:r>
            <a:r>
              <a:rPr sz="700" spc="-10" dirty="0">
                <a:solidFill>
                  <a:srgbClr val="1D1D1B"/>
                </a:solidFill>
                <a:latin typeface="LEGO Typewell"/>
                <a:cs typeface="LEGO Typewell"/>
              </a:rPr>
              <a:t>charged</a:t>
            </a:r>
            <a:r>
              <a:rPr sz="700" spc="-5" dirty="0">
                <a:solidFill>
                  <a:srgbClr val="1D1D1B"/>
                </a:solidFill>
                <a:latin typeface="LEGO Typewell"/>
                <a:cs typeface="LEGO Typewell"/>
              </a:rPr>
              <a:t> </a:t>
            </a:r>
            <a:r>
              <a:rPr sz="700" dirty="0">
                <a:solidFill>
                  <a:srgbClr val="1D1D1B"/>
                </a:solidFill>
                <a:latin typeface="LEGO Typewell"/>
                <a:cs typeface="LEGO Typewell"/>
              </a:rPr>
              <a:t>for</a:t>
            </a:r>
            <a:r>
              <a:rPr sz="700" spc="-20" dirty="0">
                <a:solidFill>
                  <a:srgbClr val="1D1D1B"/>
                </a:solidFill>
                <a:latin typeface="LEGO Typewell"/>
                <a:cs typeface="LEGO Typewell"/>
              </a:rPr>
              <a:t> </a:t>
            </a:r>
            <a:r>
              <a:rPr sz="700" dirty="0">
                <a:solidFill>
                  <a:srgbClr val="1D1D1B"/>
                </a:solidFill>
                <a:latin typeface="LEGO Typewell"/>
                <a:cs typeface="LEGO Typewell"/>
              </a:rPr>
              <a:t>guests</a:t>
            </a:r>
            <a:r>
              <a:rPr sz="700" spc="-5" dirty="0">
                <a:solidFill>
                  <a:srgbClr val="1D1D1B"/>
                </a:solidFill>
                <a:latin typeface="LEGO Typewell"/>
                <a:cs typeface="LEGO Typewell"/>
              </a:rPr>
              <a:t> </a:t>
            </a:r>
            <a:r>
              <a:rPr sz="700" dirty="0">
                <a:solidFill>
                  <a:srgbClr val="1D1D1B"/>
                </a:solidFill>
                <a:latin typeface="LEGO Typewell"/>
                <a:cs typeface="LEGO Typewell"/>
              </a:rPr>
              <a:t>found</a:t>
            </a:r>
            <a:r>
              <a:rPr sz="700" spc="-5" dirty="0">
                <a:solidFill>
                  <a:srgbClr val="1D1D1B"/>
                </a:solidFill>
                <a:latin typeface="LEGO Typewell"/>
                <a:cs typeface="LEGO Typewell"/>
              </a:rPr>
              <a:t> </a:t>
            </a:r>
            <a:r>
              <a:rPr sz="700" dirty="0">
                <a:solidFill>
                  <a:srgbClr val="1D1D1B"/>
                </a:solidFill>
                <a:latin typeface="LEGO Typewell"/>
                <a:cs typeface="LEGO Typewell"/>
              </a:rPr>
              <a:t>to</a:t>
            </a:r>
            <a:r>
              <a:rPr sz="700" spc="-5" dirty="0">
                <a:solidFill>
                  <a:srgbClr val="1D1D1B"/>
                </a:solidFill>
                <a:latin typeface="LEGO Typewell"/>
                <a:cs typeface="LEGO Typewell"/>
              </a:rPr>
              <a:t> </a:t>
            </a:r>
            <a:r>
              <a:rPr sz="700" dirty="0">
                <a:solidFill>
                  <a:srgbClr val="1D1D1B"/>
                </a:solidFill>
                <a:latin typeface="LEGO Typewell"/>
                <a:cs typeface="LEGO Typewell"/>
              </a:rPr>
              <a:t>be</a:t>
            </a:r>
            <a:r>
              <a:rPr sz="700" spc="-5" dirty="0">
                <a:solidFill>
                  <a:srgbClr val="1D1D1B"/>
                </a:solidFill>
                <a:latin typeface="LEGO Typewell"/>
                <a:cs typeface="LEGO Typewell"/>
              </a:rPr>
              <a:t> </a:t>
            </a:r>
            <a:r>
              <a:rPr sz="700" dirty="0">
                <a:solidFill>
                  <a:srgbClr val="1D1D1B"/>
                </a:solidFill>
                <a:latin typeface="LEGO Typewell"/>
                <a:cs typeface="LEGO Typewell"/>
              </a:rPr>
              <a:t>smoking</a:t>
            </a:r>
            <a:r>
              <a:rPr sz="700" spc="-5" dirty="0">
                <a:solidFill>
                  <a:srgbClr val="1D1D1B"/>
                </a:solidFill>
                <a:latin typeface="LEGO Typewell"/>
                <a:cs typeface="LEGO Typewell"/>
              </a:rPr>
              <a:t> </a:t>
            </a:r>
            <a:r>
              <a:rPr sz="700" spc="-25" dirty="0">
                <a:solidFill>
                  <a:srgbClr val="1D1D1B"/>
                </a:solidFill>
                <a:latin typeface="LEGO Typewell"/>
                <a:cs typeface="LEGO Typewell"/>
              </a:rPr>
              <a:t>in</a:t>
            </a:r>
            <a:r>
              <a:rPr sz="700" spc="500" dirty="0">
                <a:solidFill>
                  <a:srgbClr val="1D1D1B"/>
                </a:solidFill>
                <a:latin typeface="LEGO Typewell"/>
                <a:cs typeface="LEGO Typewell"/>
              </a:rPr>
              <a:t> </a:t>
            </a:r>
            <a:r>
              <a:rPr sz="700" dirty="0">
                <a:solidFill>
                  <a:srgbClr val="1D1D1B"/>
                </a:solidFill>
                <a:latin typeface="LEGO Typewell"/>
                <a:cs typeface="LEGO Typewell"/>
              </a:rPr>
              <a:t>the</a:t>
            </a:r>
            <a:r>
              <a:rPr sz="700" spc="-5" dirty="0">
                <a:solidFill>
                  <a:srgbClr val="1D1D1B"/>
                </a:solidFill>
                <a:latin typeface="LEGO Typewell"/>
                <a:cs typeface="LEGO Typewell"/>
              </a:rPr>
              <a:t> </a:t>
            </a:r>
            <a:r>
              <a:rPr sz="700" dirty="0">
                <a:solidFill>
                  <a:srgbClr val="1D1D1B"/>
                </a:solidFill>
                <a:latin typeface="LEGO Typewell"/>
                <a:cs typeface="LEGO Typewell"/>
              </a:rPr>
              <a:t>room</a:t>
            </a:r>
            <a:r>
              <a:rPr sz="700" spc="-10" dirty="0">
                <a:solidFill>
                  <a:srgbClr val="1D1D1B"/>
                </a:solidFill>
                <a:latin typeface="LEGO Typewell"/>
                <a:cs typeface="LEGO Typewell"/>
              </a:rPr>
              <a:t> (cleaning</a:t>
            </a:r>
            <a:r>
              <a:rPr sz="700" dirty="0">
                <a:solidFill>
                  <a:srgbClr val="1D1D1B"/>
                </a:solidFill>
                <a:latin typeface="LEGO Typewell"/>
                <a:cs typeface="LEGO Typewell"/>
              </a:rPr>
              <a:t> </a:t>
            </a:r>
            <a:r>
              <a:rPr sz="700" spc="-20" dirty="0">
                <a:solidFill>
                  <a:srgbClr val="1D1D1B"/>
                </a:solidFill>
                <a:latin typeface="LEGO Typewell"/>
                <a:cs typeface="LEGO Typewell"/>
              </a:rPr>
              <a:t>fee). </a:t>
            </a:r>
            <a:r>
              <a:rPr sz="700" dirty="0">
                <a:solidFill>
                  <a:srgbClr val="1D1D1B"/>
                </a:solidFill>
                <a:latin typeface="LEGO Typewell"/>
                <a:cs typeface="LEGO Typewell"/>
              </a:rPr>
              <a:t>Please be</a:t>
            </a:r>
            <a:r>
              <a:rPr sz="700" spc="-5" dirty="0">
                <a:solidFill>
                  <a:srgbClr val="1D1D1B"/>
                </a:solidFill>
                <a:latin typeface="LEGO Typewell"/>
                <a:cs typeface="LEGO Typewell"/>
              </a:rPr>
              <a:t> </a:t>
            </a:r>
            <a:r>
              <a:rPr sz="700" spc="-10" dirty="0">
                <a:solidFill>
                  <a:srgbClr val="1D1D1B"/>
                </a:solidFill>
                <a:latin typeface="LEGO Typewell"/>
                <a:cs typeface="LEGO Typewell"/>
              </a:rPr>
              <a:t>considerate</a:t>
            </a:r>
            <a:r>
              <a:rPr sz="700" dirty="0">
                <a:solidFill>
                  <a:srgbClr val="1D1D1B"/>
                </a:solidFill>
                <a:latin typeface="LEGO Typewell"/>
                <a:cs typeface="LEGO Typewell"/>
              </a:rPr>
              <a:t> to other</a:t>
            </a:r>
            <a:r>
              <a:rPr sz="700" spc="-25" dirty="0">
                <a:solidFill>
                  <a:srgbClr val="1D1D1B"/>
                </a:solidFill>
                <a:latin typeface="LEGO Typewell"/>
                <a:cs typeface="LEGO Typewell"/>
              </a:rPr>
              <a:t> </a:t>
            </a:r>
            <a:r>
              <a:rPr sz="700" spc="-10" dirty="0">
                <a:solidFill>
                  <a:srgbClr val="1D1D1B"/>
                </a:solidFill>
                <a:latin typeface="LEGO Typewell"/>
                <a:cs typeface="LEGO Typewell"/>
              </a:rPr>
              <a:t>families </a:t>
            </a:r>
            <a:r>
              <a:rPr sz="700" dirty="0">
                <a:solidFill>
                  <a:srgbClr val="1D1D1B"/>
                </a:solidFill>
                <a:latin typeface="LEGO Typewell"/>
                <a:cs typeface="LEGO Typewell"/>
              </a:rPr>
              <a:t>with</a:t>
            </a:r>
            <a:r>
              <a:rPr sz="700" spc="-15" dirty="0">
                <a:solidFill>
                  <a:srgbClr val="1D1D1B"/>
                </a:solidFill>
                <a:latin typeface="LEGO Typewell"/>
                <a:cs typeface="LEGO Typewell"/>
              </a:rPr>
              <a:t> </a:t>
            </a:r>
            <a:r>
              <a:rPr sz="700" dirty="0">
                <a:solidFill>
                  <a:srgbClr val="1D1D1B"/>
                </a:solidFill>
                <a:latin typeface="LEGO Typewell"/>
                <a:cs typeface="LEGO Typewell"/>
              </a:rPr>
              <a:t>young</a:t>
            </a:r>
            <a:r>
              <a:rPr sz="700" spc="-5" dirty="0">
                <a:solidFill>
                  <a:srgbClr val="1D1D1B"/>
                </a:solidFill>
                <a:latin typeface="LEGO Typewell"/>
                <a:cs typeface="LEGO Typewell"/>
              </a:rPr>
              <a:t> </a:t>
            </a:r>
            <a:r>
              <a:rPr sz="700" spc="-10" dirty="0">
                <a:solidFill>
                  <a:srgbClr val="1D1D1B"/>
                </a:solidFill>
                <a:latin typeface="LEGO Typewell"/>
                <a:cs typeface="LEGO Typewell"/>
              </a:rPr>
              <a:t>children </a:t>
            </a:r>
            <a:r>
              <a:rPr sz="700" dirty="0">
                <a:solidFill>
                  <a:srgbClr val="1D1D1B"/>
                </a:solidFill>
                <a:latin typeface="LEGO Typewell"/>
                <a:cs typeface="LEGO Typewell"/>
              </a:rPr>
              <a:t>who are</a:t>
            </a:r>
            <a:r>
              <a:rPr sz="700" spc="-10" dirty="0">
                <a:solidFill>
                  <a:srgbClr val="1D1D1B"/>
                </a:solidFill>
                <a:latin typeface="LEGO Typewell"/>
                <a:cs typeface="LEGO Typewell"/>
              </a:rPr>
              <a:t> </a:t>
            </a:r>
            <a:r>
              <a:rPr sz="700" dirty="0">
                <a:solidFill>
                  <a:srgbClr val="1D1D1B"/>
                </a:solidFill>
                <a:latin typeface="LEGO Typewell"/>
                <a:cs typeface="LEGO Typewell"/>
              </a:rPr>
              <a:t>waiting</a:t>
            </a:r>
            <a:r>
              <a:rPr sz="700" spc="-5" dirty="0">
                <a:solidFill>
                  <a:srgbClr val="1D1D1B"/>
                </a:solidFill>
                <a:latin typeface="LEGO Typewell"/>
                <a:cs typeface="LEGO Typewell"/>
              </a:rPr>
              <a:t> </a:t>
            </a:r>
            <a:r>
              <a:rPr sz="700" dirty="0">
                <a:solidFill>
                  <a:srgbClr val="1D1D1B"/>
                </a:solidFill>
                <a:latin typeface="LEGO Typewell"/>
                <a:cs typeface="LEGO Typewell"/>
              </a:rPr>
              <a:t>to </a:t>
            </a:r>
            <a:r>
              <a:rPr sz="700" spc="-10" dirty="0">
                <a:solidFill>
                  <a:srgbClr val="1D1D1B"/>
                </a:solidFill>
                <a:latin typeface="LEGO Typewell"/>
                <a:cs typeface="LEGO Typewell"/>
              </a:rPr>
              <a:t>experience</a:t>
            </a:r>
            <a:r>
              <a:rPr sz="700" dirty="0">
                <a:solidFill>
                  <a:srgbClr val="1D1D1B"/>
                </a:solidFill>
                <a:latin typeface="LEGO Typewell"/>
                <a:cs typeface="LEGO Typewell"/>
              </a:rPr>
              <a:t> the</a:t>
            </a:r>
            <a:r>
              <a:rPr sz="700" spc="-5" dirty="0">
                <a:solidFill>
                  <a:srgbClr val="1D1D1B"/>
                </a:solidFill>
                <a:latin typeface="LEGO Typewell"/>
                <a:cs typeface="LEGO Typewell"/>
              </a:rPr>
              <a:t> </a:t>
            </a:r>
            <a:r>
              <a:rPr sz="700" dirty="0">
                <a:solidFill>
                  <a:srgbClr val="1D1D1B"/>
                </a:solidFill>
                <a:latin typeface="LEGO Typewell"/>
                <a:cs typeface="LEGO Typewell"/>
              </a:rPr>
              <a:t>room</a:t>
            </a:r>
            <a:r>
              <a:rPr sz="700" spc="-5" dirty="0">
                <a:solidFill>
                  <a:srgbClr val="1D1D1B"/>
                </a:solidFill>
                <a:latin typeface="LEGO Typewell"/>
                <a:cs typeface="LEGO Typewell"/>
              </a:rPr>
              <a:t> </a:t>
            </a:r>
            <a:r>
              <a:rPr sz="700" spc="-10" dirty="0">
                <a:solidFill>
                  <a:srgbClr val="1D1D1B"/>
                </a:solidFill>
                <a:latin typeface="LEGO Typewell"/>
                <a:cs typeface="LEGO Typewell"/>
              </a:rPr>
              <a:t>after</a:t>
            </a:r>
            <a:r>
              <a:rPr sz="700" spc="-35" dirty="0">
                <a:solidFill>
                  <a:srgbClr val="1D1D1B"/>
                </a:solidFill>
                <a:latin typeface="LEGO Typewell"/>
                <a:cs typeface="LEGO Typewell"/>
              </a:rPr>
              <a:t> </a:t>
            </a:r>
            <a:r>
              <a:rPr sz="700" dirty="0">
                <a:solidFill>
                  <a:srgbClr val="1D1D1B"/>
                </a:solidFill>
                <a:latin typeface="LEGO Typewell"/>
                <a:cs typeface="LEGO Typewell"/>
              </a:rPr>
              <a:t>your</a:t>
            </a:r>
            <a:r>
              <a:rPr sz="700" spc="-20" dirty="0">
                <a:solidFill>
                  <a:srgbClr val="1D1D1B"/>
                </a:solidFill>
                <a:latin typeface="LEGO Typewell"/>
                <a:cs typeface="LEGO Typewell"/>
              </a:rPr>
              <a:t> </a:t>
            </a:r>
            <a:r>
              <a:rPr sz="700" spc="-10" dirty="0">
                <a:solidFill>
                  <a:srgbClr val="1D1D1B"/>
                </a:solidFill>
                <a:latin typeface="LEGO Typewell"/>
                <a:cs typeface="LEGO Typewell"/>
              </a:rPr>
              <a:t>check-</a:t>
            </a:r>
            <a:r>
              <a:rPr sz="700" spc="-20" dirty="0">
                <a:solidFill>
                  <a:srgbClr val="1D1D1B"/>
                </a:solidFill>
                <a:latin typeface="LEGO Typewell"/>
                <a:cs typeface="LEGO Typewell"/>
              </a:rPr>
              <a:t>out.</a:t>
            </a:r>
            <a:endParaRPr sz="700" dirty="0">
              <a:latin typeface="LEGO Typewell"/>
              <a:cs typeface="LEGO Typewell"/>
            </a:endParaRPr>
          </a:p>
        </p:txBody>
      </p:sp>
      <p:sp>
        <p:nvSpPr>
          <p:cNvPr id="45" name="object 45"/>
          <p:cNvSpPr txBox="1"/>
          <p:nvPr/>
        </p:nvSpPr>
        <p:spPr>
          <a:xfrm>
            <a:off x="2074261" y="842445"/>
            <a:ext cx="3300095" cy="1078230"/>
          </a:xfrm>
          <a:prstGeom prst="rect">
            <a:avLst/>
          </a:prstGeom>
        </p:spPr>
        <p:txBody>
          <a:bodyPr vert="horz" wrap="square" lIns="0" tIns="13335" rIns="0" bIns="0" rtlCol="0">
            <a:spAutoFit/>
          </a:bodyPr>
          <a:lstStyle/>
          <a:p>
            <a:pPr marL="648970" algn="l">
              <a:lnSpc>
                <a:spcPct val="100000"/>
              </a:lnSpc>
              <a:spcBef>
                <a:spcPts val="105"/>
              </a:spcBef>
            </a:pPr>
            <a:r>
              <a:rPr lang="en-US" sz="3000" b="1" dirty="0">
                <a:solidFill>
                  <a:srgbClr val="FFFFFF"/>
                </a:solidFill>
                <a:latin typeface="LEGO Typewell"/>
                <a:cs typeface="LEGO Typewell"/>
              </a:rPr>
              <a:t>September </a:t>
            </a:r>
            <a:r>
              <a:rPr lang="en-US" sz="3000" b="1" spc="-20" dirty="0">
                <a:solidFill>
                  <a:srgbClr val="FFFFFF"/>
                </a:solidFill>
                <a:latin typeface="LEGO Typewell"/>
                <a:cs typeface="LEGO Typewell"/>
              </a:rPr>
              <a:t>2026</a:t>
            </a:r>
            <a:endParaRPr lang="en-US" sz="3000" dirty="0">
              <a:latin typeface="LEGO Typewell"/>
              <a:cs typeface="LEGO Typewell"/>
            </a:endParaRPr>
          </a:p>
          <a:p>
            <a:pPr marL="12065" marR="5080" algn="ctr">
              <a:lnSpc>
                <a:spcPct val="108300"/>
              </a:lnSpc>
              <a:spcBef>
                <a:spcPts val="785"/>
              </a:spcBef>
            </a:pPr>
            <a:r>
              <a:rPr lang="en-US" sz="1000" b="1" spc="-10" dirty="0">
                <a:solidFill>
                  <a:srgbClr val="FFFFFF"/>
                </a:solidFill>
                <a:latin typeface="LEGO Typewell"/>
                <a:cs typeface="LEGO Typewell"/>
              </a:rPr>
              <a:t>Welcome </a:t>
            </a:r>
            <a:r>
              <a:rPr lang="en-US" sz="1000" b="1" dirty="0">
                <a:solidFill>
                  <a:srgbClr val="FFFFFF"/>
                </a:solidFill>
                <a:latin typeface="LEGO Typewell"/>
                <a:cs typeface="LEGO Typewell"/>
              </a:rPr>
              <a:t>to</a:t>
            </a:r>
            <a:r>
              <a:rPr lang="en-US" sz="1000" b="1" spc="-10" dirty="0">
                <a:solidFill>
                  <a:srgbClr val="FFFFFF"/>
                </a:solidFill>
                <a:latin typeface="LEGO Typewell"/>
                <a:cs typeface="LEGO Typewell"/>
              </a:rPr>
              <a:t> LEGOLAND®</a:t>
            </a:r>
            <a:r>
              <a:rPr lang="en-US" sz="1000" b="1" spc="-30" dirty="0">
                <a:solidFill>
                  <a:srgbClr val="FFFFFF"/>
                </a:solidFill>
                <a:latin typeface="LEGO Typewell"/>
                <a:cs typeface="LEGO Typewell"/>
              </a:rPr>
              <a:t> </a:t>
            </a:r>
            <a:r>
              <a:rPr lang="en-US" sz="1000" b="1" spc="-10" dirty="0">
                <a:solidFill>
                  <a:srgbClr val="FFFFFF"/>
                </a:solidFill>
                <a:latin typeface="LEGO Typewell"/>
                <a:cs typeface="LEGO Typewell"/>
              </a:rPr>
              <a:t>Hotel,</a:t>
            </a:r>
            <a:r>
              <a:rPr lang="en-US" sz="1000" b="1" spc="-30" dirty="0">
                <a:solidFill>
                  <a:srgbClr val="FFFFFF"/>
                </a:solidFill>
                <a:latin typeface="LEGO Typewell"/>
                <a:cs typeface="LEGO Typewell"/>
              </a:rPr>
              <a:t> </a:t>
            </a:r>
            <a:r>
              <a:rPr lang="en-US" sz="1000" b="1" spc="-10" dirty="0">
                <a:solidFill>
                  <a:srgbClr val="FFFFFF"/>
                </a:solidFill>
                <a:latin typeface="LEGO Typewell"/>
                <a:cs typeface="LEGO Typewell"/>
              </a:rPr>
              <a:t>Dubai.</a:t>
            </a:r>
            <a:r>
              <a:rPr lang="en-US" sz="1000" b="1" spc="-35" dirty="0">
                <a:solidFill>
                  <a:srgbClr val="FFFFFF"/>
                </a:solidFill>
                <a:latin typeface="LEGO Typewell"/>
                <a:cs typeface="LEGO Typewell"/>
              </a:rPr>
              <a:t> </a:t>
            </a:r>
            <a:r>
              <a:rPr lang="en-US" sz="1000" b="1" dirty="0">
                <a:solidFill>
                  <a:srgbClr val="FFFFFF"/>
                </a:solidFill>
                <a:latin typeface="LEGO Typewell"/>
                <a:cs typeface="LEGO Typewell"/>
              </a:rPr>
              <a:t>We</a:t>
            </a:r>
            <a:r>
              <a:rPr lang="en-US" sz="1000" b="1" spc="-5" dirty="0">
                <a:solidFill>
                  <a:srgbClr val="FFFFFF"/>
                </a:solidFill>
                <a:latin typeface="LEGO Typewell"/>
                <a:cs typeface="LEGO Typewell"/>
              </a:rPr>
              <a:t> </a:t>
            </a:r>
            <a:r>
              <a:rPr lang="en-US" sz="1000" b="1" dirty="0">
                <a:solidFill>
                  <a:srgbClr val="FFFFFF"/>
                </a:solidFill>
                <a:latin typeface="LEGO Typewell"/>
                <a:cs typeface="LEGO Typewell"/>
              </a:rPr>
              <a:t>would</a:t>
            </a:r>
            <a:r>
              <a:rPr lang="en-US" sz="1000" b="1" spc="-10" dirty="0">
                <a:solidFill>
                  <a:srgbClr val="FFFFFF"/>
                </a:solidFill>
                <a:latin typeface="LEGO Typewell"/>
                <a:cs typeface="LEGO Typewell"/>
              </a:rPr>
              <a:t> </a:t>
            </a:r>
            <a:r>
              <a:rPr lang="en-US" sz="1000" b="1" dirty="0">
                <a:solidFill>
                  <a:srgbClr val="FFFFFF"/>
                </a:solidFill>
                <a:latin typeface="LEGO Typewell"/>
                <a:cs typeface="LEGO Typewell"/>
              </a:rPr>
              <a:t>like</a:t>
            </a:r>
            <a:r>
              <a:rPr lang="en-US" sz="1000" b="1" spc="-10" dirty="0">
                <a:solidFill>
                  <a:srgbClr val="FFFFFF"/>
                </a:solidFill>
                <a:latin typeface="LEGO Typewell"/>
                <a:cs typeface="LEGO Typewell"/>
              </a:rPr>
              <a:t> </a:t>
            </a:r>
            <a:r>
              <a:rPr lang="en-US" sz="1000" b="1" spc="-35" dirty="0">
                <a:solidFill>
                  <a:srgbClr val="FFFFFF"/>
                </a:solidFill>
                <a:latin typeface="LEGO Typewell"/>
                <a:cs typeface="LEGO Typewell"/>
              </a:rPr>
              <a:t>to</a:t>
            </a:r>
            <a:r>
              <a:rPr lang="en-US" sz="1000" b="1" spc="500" dirty="0">
                <a:solidFill>
                  <a:srgbClr val="FFFFFF"/>
                </a:solidFill>
                <a:latin typeface="LEGO Typewell"/>
                <a:cs typeface="LEGO Typewell"/>
              </a:rPr>
              <a:t> </a:t>
            </a:r>
            <a:r>
              <a:rPr lang="en-US" sz="1000" b="1" spc="-10" dirty="0">
                <a:solidFill>
                  <a:srgbClr val="FFFFFF"/>
                </a:solidFill>
                <a:latin typeface="LEGO Typewell"/>
                <a:cs typeface="LEGO Typewell"/>
              </a:rPr>
              <a:t>thank</a:t>
            </a:r>
            <a:r>
              <a:rPr lang="en-US" sz="1000" b="1" spc="-35" dirty="0">
                <a:solidFill>
                  <a:srgbClr val="FFFFFF"/>
                </a:solidFill>
                <a:latin typeface="LEGO Typewell"/>
                <a:cs typeface="LEGO Typewell"/>
              </a:rPr>
              <a:t> </a:t>
            </a:r>
            <a:r>
              <a:rPr lang="en-US" sz="1000" b="1" dirty="0">
                <a:solidFill>
                  <a:srgbClr val="FFFFFF"/>
                </a:solidFill>
                <a:latin typeface="LEGO Typewell"/>
                <a:cs typeface="LEGO Typewell"/>
              </a:rPr>
              <a:t>you</a:t>
            </a:r>
            <a:r>
              <a:rPr lang="en-US" sz="1000" b="1" spc="-10" dirty="0">
                <a:solidFill>
                  <a:srgbClr val="FFFFFF"/>
                </a:solidFill>
                <a:latin typeface="LEGO Typewell"/>
                <a:cs typeface="LEGO Typewell"/>
              </a:rPr>
              <a:t> </a:t>
            </a:r>
            <a:r>
              <a:rPr lang="en-US" sz="1000" b="1" dirty="0">
                <a:solidFill>
                  <a:srgbClr val="FFFFFF"/>
                </a:solidFill>
                <a:latin typeface="LEGO Typewell"/>
                <a:cs typeface="LEGO Typewell"/>
              </a:rPr>
              <a:t>for</a:t>
            </a:r>
            <a:r>
              <a:rPr lang="en-US" sz="1000" b="1" spc="-30" dirty="0">
                <a:solidFill>
                  <a:srgbClr val="FFFFFF"/>
                </a:solidFill>
                <a:latin typeface="LEGO Typewell"/>
                <a:cs typeface="LEGO Typewell"/>
              </a:rPr>
              <a:t> </a:t>
            </a:r>
            <a:r>
              <a:rPr lang="en-US" sz="1000" b="1" dirty="0">
                <a:solidFill>
                  <a:srgbClr val="FFFFFF"/>
                </a:solidFill>
                <a:latin typeface="LEGO Typewell"/>
                <a:cs typeface="LEGO Typewell"/>
              </a:rPr>
              <a:t>choosing</a:t>
            </a:r>
            <a:r>
              <a:rPr lang="en-US" sz="1000" b="1" spc="-10" dirty="0">
                <a:solidFill>
                  <a:srgbClr val="FFFFFF"/>
                </a:solidFill>
                <a:latin typeface="LEGO Typewell"/>
                <a:cs typeface="LEGO Typewell"/>
              </a:rPr>
              <a:t> </a:t>
            </a:r>
            <a:r>
              <a:rPr lang="en-US" sz="1000" b="1" dirty="0">
                <a:solidFill>
                  <a:srgbClr val="FFFFFF"/>
                </a:solidFill>
                <a:latin typeface="LEGO Typewell"/>
                <a:cs typeface="LEGO Typewell"/>
              </a:rPr>
              <a:t>to</a:t>
            </a:r>
            <a:r>
              <a:rPr lang="en-US" sz="1000" b="1" spc="-5" dirty="0">
                <a:solidFill>
                  <a:srgbClr val="FFFFFF"/>
                </a:solidFill>
                <a:latin typeface="LEGO Typewell"/>
                <a:cs typeface="LEGO Typewell"/>
              </a:rPr>
              <a:t> </a:t>
            </a:r>
            <a:r>
              <a:rPr lang="en-US" sz="1000" b="1" spc="-10" dirty="0">
                <a:solidFill>
                  <a:srgbClr val="FFFFFF"/>
                </a:solidFill>
                <a:latin typeface="LEGO Typewell"/>
                <a:cs typeface="LEGO Typewell"/>
              </a:rPr>
              <a:t>stay</a:t>
            </a:r>
            <a:r>
              <a:rPr lang="en-US" sz="1000" b="1" spc="-35" dirty="0">
                <a:solidFill>
                  <a:srgbClr val="FFFFFF"/>
                </a:solidFill>
                <a:latin typeface="LEGO Typewell"/>
                <a:cs typeface="LEGO Typewell"/>
              </a:rPr>
              <a:t> </a:t>
            </a:r>
            <a:r>
              <a:rPr lang="en-US" sz="1000" b="1" dirty="0">
                <a:solidFill>
                  <a:srgbClr val="FFFFFF"/>
                </a:solidFill>
                <a:latin typeface="LEGO Typewell"/>
                <a:cs typeface="LEGO Typewell"/>
              </a:rPr>
              <a:t>with</a:t>
            </a:r>
            <a:r>
              <a:rPr lang="en-US" sz="1000" b="1" spc="-10" dirty="0">
                <a:solidFill>
                  <a:srgbClr val="FFFFFF"/>
                </a:solidFill>
                <a:latin typeface="LEGO Typewell"/>
                <a:cs typeface="LEGO Typewell"/>
              </a:rPr>
              <a:t> </a:t>
            </a:r>
            <a:r>
              <a:rPr lang="en-US" sz="1000" b="1" dirty="0">
                <a:solidFill>
                  <a:srgbClr val="FFFFFF"/>
                </a:solidFill>
                <a:latin typeface="LEGO Typewell"/>
                <a:cs typeface="LEGO Typewell"/>
              </a:rPr>
              <a:t>us</a:t>
            </a:r>
            <a:r>
              <a:rPr lang="en-US" sz="1000" b="1" spc="-5" dirty="0">
                <a:solidFill>
                  <a:srgbClr val="FFFFFF"/>
                </a:solidFill>
                <a:latin typeface="LEGO Typewell"/>
                <a:cs typeface="LEGO Typewell"/>
              </a:rPr>
              <a:t> </a:t>
            </a:r>
            <a:r>
              <a:rPr lang="en-US" sz="1000" b="1" dirty="0">
                <a:solidFill>
                  <a:srgbClr val="FFFFFF"/>
                </a:solidFill>
                <a:latin typeface="LEGO Typewell"/>
                <a:cs typeface="LEGO Typewell"/>
              </a:rPr>
              <a:t>and</a:t>
            </a:r>
            <a:r>
              <a:rPr lang="en-US" sz="1000" b="1" spc="-10" dirty="0">
                <a:solidFill>
                  <a:srgbClr val="FFFFFF"/>
                </a:solidFill>
                <a:latin typeface="LEGO Typewell"/>
                <a:cs typeface="LEGO Typewell"/>
              </a:rPr>
              <a:t> </a:t>
            </a:r>
            <a:r>
              <a:rPr lang="en-US" sz="1000" b="1" dirty="0">
                <a:solidFill>
                  <a:srgbClr val="FFFFFF"/>
                </a:solidFill>
                <a:latin typeface="LEGO Typewell"/>
                <a:cs typeface="LEGO Typewell"/>
              </a:rPr>
              <a:t>have</a:t>
            </a:r>
            <a:r>
              <a:rPr lang="en-US" sz="1000" b="1" spc="-10" dirty="0">
                <a:solidFill>
                  <a:srgbClr val="FFFFFF"/>
                </a:solidFill>
                <a:latin typeface="LEGO Typewell"/>
                <a:cs typeface="LEGO Typewell"/>
              </a:rPr>
              <a:t> </a:t>
            </a:r>
            <a:r>
              <a:rPr lang="en-US" sz="1000" b="1" spc="-50" dirty="0">
                <a:solidFill>
                  <a:srgbClr val="FFFFFF"/>
                </a:solidFill>
                <a:latin typeface="LEGO Typewell"/>
                <a:cs typeface="LEGO Typewell"/>
              </a:rPr>
              <a:t>a</a:t>
            </a:r>
            <a:r>
              <a:rPr lang="en-US" sz="1000" b="1" spc="500" dirty="0">
                <a:solidFill>
                  <a:srgbClr val="FFFFFF"/>
                </a:solidFill>
                <a:latin typeface="LEGO Typewell"/>
                <a:cs typeface="LEGO Typewell"/>
              </a:rPr>
              <a:t> </a:t>
            </a:r>
            <a:r>
              <a:rPr lang="en-US" sz="1000" b="1" spc="-10" dirty="0">
                <a:solidFill>
                  <a:srgbClr val="FFFFFF"/>
                </a:solidFill>
                <a:latin typeface="LEGO Typewell"/>
                <a:cs typeface="LEGO Typewell"/>
              </a:rPr>
              <a:t>memorable </a:t>
            </a:r>
            <a:r>
              <a:rPr lang="en-US" sz="1000" b="1" dirty="0">
                <a:solidFill>
                  <a:srgbClr val="FFFFFF"/>
                </a:solidFill>
                <a:latin typeface="LEGO Typewell"/>
                <a:cs typeface="LEGO Typewell"/>
              </a:rPr>
              <a:t>experience</a:t>
            </a:r>
            <a:r>
              <a:rPr lang="en-US" sz="1000" b="1" spc="-10" dirty="0">
                <a:solidFill>
                  <a:srgbClr val="FFFFFF"/>
                </a:solidFill>
                <a:latin typeface="LEGO Typewell"/>
                <a:cs typeface="LEGO Typewell"/>
              </a:rPr>
              <a:t> </a:t>
            </a:r>
            <a:r>
              <a:rPr lang="en-US" sz="1000" b="1" dirty="0">
                <a:solidFill>
                  <a:srgbClr val="FFFFFF"/>
                </a:solidFill>
                <a:latin typeface="LEGO Typewell"/>
                <a:cs typeface="LEGO Typewell"/>
              </a:rPr>
              <a:t>with</a:t>
            </a:r>
            <a:r>
              <a:rPr lang="en-US" sz="1000" b="1" spc="-35" dirty="0">
                <a:solidFill>
                  <a:srgbClr val="FFFFFF"/>
                </a:solidFill>
                <a:latin typeface="LEGO Typewell"/>
                <a:cs typeface="LEGO Typewell"/>
              </a:rPr>
              <a:t> </a:t>
            </a:r>
            <a:r>
              <a:rPr lang="en-US" sz="1000" b="1" dirty="0">
                <a:solidFill>
                  <a:srgbClr val="FFFFFF"/>
                </a:solidFill>
                <a:latin typeface="LEGO Typewell"/>
                <a:cs typeface="LEGO Typewell"/>
              </a:rPr>
              <a:t>your</a:t>
            </a:r>
            <a:r>
              <a:rPr lang="en-US" sz="1000" b="1" spc="-30" dirty="0">
                <a:solidFill>
                  <a:srgbClr val="FFFFFF"/>
                </a:solidFill>
                <a:latin typeface="LEGO Typewell"/>
                <a:cs typeface="LEGO Typewell"/>
              </a:rPr>
              <a:t> </a:t>
            </a:r>
            <a:r>
              <a:rPr lang="en-US" sz="1000" b="1" spc="-10" dirty="0">
                <a:solidFill>
                  <a:srgbClr val="FFFFFF"/>
                </a:solidFill>
                <a:latin typeface="LEGO Typewell"/>
                <a:cs typeface="LEGO Typewell"/>
              </a:rPr>
              <a:t>loved ones!</a:t>
            </a:r>
            <a:endParaRPr lang="en-US" sz="1000" dirty="0">
              <a:latin typeface="LEGO Typewell"/>
              <a:cs typeface="LEGO Typewell"/>
            </a:endParaRPr>
          </a:p>
        </p:txBody>
      </p:sp>
      <p:grpSp>
        <p:nvGrpSpPr>
          <p:cNvPr id="46" name="object 46"/>
          <p:cNvGrpSpPr/>
          <p:nvPr/>
        </p:nvGrpSpPr>
        <p:grpSpPr>
          <a:xfrm>
            <a:off x="141600" y="5283715"/>
            <a:ext cx="457834" cy="440690"/>
            <a:chOff x="141600" y="5283715"/>
            <a:chExt cx="457834" cy="440690"/>
          </a:xfrm>
        </p:grpSpPr>
        <p:sp>
          <p:nvSpPr>
            <p:cNvPr id="47" name="object 47"/>
            <p:cNvSpPr/>
            <p:nvPr/>
          </p:nvSpPr>
          <p:spPr>
            <a:xfrm>
              <a:off x="149554" y="5296701"/>
              <a:ext cx="440055" cy="427355"/>
            </a:xfrm>
            <a:custGeom>
              <a:avLst/>
              <a:gdLst/>
              <a:ahLst/>
              <a:cxnLst/>
              <a:rect l="l" t="t" r="r" b="b"/>
              <a:pathLst>
                <a:path w="440055" h="427354">
                  <a:moveTo>
                    <a:pt x="114938" y="0"/>
                  </a:moveTo>
                  <a:lnTo>
                    <a:pt x="98945" y="5070"/>
                  </a:lnTo>
                  <a:lnTo>
                    <a:pt x="87605" y="17437"/>
                  </a:lnTo>
                  <a:lnTo>
                    <a:pt x="84242" y="34979"/>
                  </a:lnTo>
                  <a:lnTo>
                    <a:pt x="94033" y="145456"/>
                  </a:lnTo>
                  <a:lnTo>
                    <a:pt x="92624" y="149012"/>
                  </a:lnTo>
                  <a:lnTo>
                    <a:pt x="9464" y="224730"/>
                  </a:lnTo>
                  <a:lnTo>
                    <a:pt x="76" y="239846"/>
                  </a:lnTo>
                  <a:lnTo>
                    <a:pt x="0" y="256575"/>
                  </a:lnTo>
                  <a:lnTo>
                    <a:pt x="8243" y="271132"/>
                  </a:lnTo>
                  <a:lnTo>
                    <a:pt x="23815" y="279733"/>
                  </a:lnTo>
                  <a:lnTo>
                    <a:pt x="132908" y="304943"/>
                  </a:lnTo>
                  <a:lnTo>
                    <a:pt x="135855" y="307368"/>
                  </a:lnTo>
                  <a:lnTo>
                    <a:pt x="137379" y="310683"/>
                  </a:lnTo>
                  <a:lnTo>
                    <a:pt x="181511" y="408295"/>
                  </a:lnTo>
                  <a:lnTo>
                    <a:pt x="192938" y="421835"/>
                  </a:lnTo>
                  <a:lnTo>
                    <a:pt x="208748" y="427107"/>
                  </a:lnTo>
                  <a:lnTo>
                    <a:pt x="225093" y="423869"/>
                  </a:lnTo>
                  <a:lnTo>
                    <a:pt x="238128" y="411877"/>
                  </a:lnTo>
                  <a:lnTo>
                    <a:pt x="296560" y="316652"/>
                  </a:lnTo>
                  <a:lnTo>
                    <a:pt x="299786" y="314620"/>
                  </a:lnTo>
                  <a:lnTo>
                    <a:pt x="411521" y="302542"/>
                  </a:lnTo>
                  <a:lnTo>
                    <a:pt x="428134" y="295768"/>
                  </a:lnTo>
                  <a:lnTo>
                    <a:pt x="438043" y="282153"/>
                  </a:lnTo>
                  <a:lnTo>
                    <a:pt x="439815" y="265413"/>
                  </a:lnTo>
                  <a:lnTo>
                    <a:pt x="432019" y="249266"/>
                  </a:lnTo>
                  <a:lnTo>
                    <a:pt x="415537" y="230789"/>
                  </a:lnTo>
                  <a:lnTo>
                    <a:pt x="229183" y="230789"/>
                  </a:lnTo>
                  <a:lnTo>
                    <a:pt x="216139" y="230519"/>
                  </a:lnTo>
                  <a:lnTo>
                    <a:pt x="204155" y="225379"/>
                  </a:lnTo>
                  <a:lnTo>
                    <a:pt x="194744" y="215700"/>
                  </a:lnTo>
                  <a:lnTo>
                    <a:pt x="189815" y="203110"/>
                  </a:lnTo>
                  <a:lnTo>
                    <a:pt x="190060" y="191432"/>
                  </a:lnTo>
                  <a:lnTo>
                    <a:pt x="190088" y="190063"/>
                  </a:lnTo>
                  <a:lnTo>
                    <a:pt x="195236" y="178072"/>
                  </a:lnTo>
                  <a:lnTo>
                    <a:pt x="204930" y="168646"/>
                  </a:lnTo>
                  <a:lnTo>
                    <a:pt x="217505" y="163732"/>
                  </a:lnTo>
                  <a:lnTo>
                    <a:pt x="357362" y="163732"/>
                  </a:lnTo>
                  <a:lnTo>
                    <a:pt x="357038" y="162487"/>
                  </a:lnTo>
                  <a:lnTo>
                    <a:pt x="379073" y="61281"/>
                  </a:lnTo>
                  <a:lnTo>
                    <a:pt x="234191" y="61281"/>
                  </a:lnTo>
                  <a:lnTo>
                    <a:pt x="230292" y="61052"/>
                  </a:lnTo>
                  <a:lnTo>
                    <a:pt x="132260" y="4346"/>
                  </a:lnTo>
                  <a:lnTo>
                    <a:pt x="114938" y="0"/>
                  </a:lnTo>
                  <a:close/>
                </a:path>
                <a:path w="440055" h="427354">
                  <a:moveTo>
                    <a:pt x="357362" y="163732"/>
                  </a:moveTo>
                  <a:lnTo>
                    <a:pt x="217505" y="163732"/>
                  </a:lnTo>
                  <a:lnTo>
                    <a:pt x="230544" y="164012"/>
                  </a:lnTo>
                  <a:lnTo>
                    <a:pt x="242533" y="169163"/>
                  </a:lnTo>
                  <a:lnTo>
                    <a:pt x="251958" y="178857"/>
                  </a:lnTo>
                  <a:lnTo>
                    <a:pt x="256873" y="191432"/>
                  </a:lnTo>
                  <a:lnTo>
                    <a:pt x="256624" y="203110"/>
                  </a:lnTo>
                  <a:lnTo>
                    <a:pt x="256595" y="204468"/>
                  </a:lnTo>
                  <a:lnTo>
                    <a:pt x="251453" y="216449"/>
                  </a:lnTo>
                  <a:lnTo>
                    <a:pt x="241773" y="225860"/>
                  </a:lnTo>
                  <a:lnTo>
                    <a:pt x="229183" y="230789"/>
                  </a:lnTo>
                  <a:lnTo>
                    <a:pt x="415537" y="230789"/>
                  </a:lnTo>
                  <a:lnTo>
                    <a:pt x="358041" y="166335"/>
                  </a:lnTo>
                  <a:lnTo>
                    <a:pt x="357436" y="164012"/>
                  </a:lnTo>
                  <a:lnTo>
                    <a:pt x="357362" y="163732"/>
                  </a:lnTo>
                  <a:close/>
                </a:path>
                <a:path w="440055" h="427354">
                  <a:moveTo>
                    <a:pt x="354519" y="15006"/>
                  </a:moveTo>
                  <a:lnTo>
                    <a:pt x="336730" y="17250"/>
                  </a:lnTo>
                  <a:lnTo>
                    <a:pt x="234191" y="61281"/>
                  </a:lnTo>
                  <a:lnTo>
                    <a:pt x="379073" y="61281"/>
                  </a:lnTo>
                  <a:lnTo>
                    <a:pt x="380749" y="53584"/>
                  </a:lnTo>
                  <a:lnTo>
                    <a:pt x="379598" y="35704"/>
                  </a:lnTo>
                  <a:lnTo>
                    <a:pt x="369831" y="22001"/>
                  </a:lnTo>
                  <a:lnTo>
                    <a:pt x="354519" y="15006"/>
                  </a:lnTo>
                  <a:close/>
                </a:path>
              </a:pathLst>
            </a:custGeom>
            <a:solidFill>
              <a:srgbClr val="FFD301"/>
            </a:solidFill>
          </p:spPr>
          <p:txBody>
            <a:bodyPr wrap="square" lIns="0" tIns="0" rIns="0" bIns="0" rtlCol="0"/>
            <a:lstStyle/>
            <a:p>
              <a:endParaRPr/>
            </a:p>
          </p:txBody>
        </p:sp>
        <p:sp>
          <p:nvSpPr>
            <p:cNvPr id="48" name="object 48"/>
            <p:cNvSpPr/>
            <p:nvPr/>
          </p:nvSpPr>
          <p:spPr>
            <a:xfrm>
              <a:off x="141592" y="5283720"/>
              <a:ext cx="457834" cy="382905"/>
            </a:xfrm>
            <a:custGeom>
              <a:avLst/>
              <a:gdLst/>
              <a:ahLst/>
              <a:cxnLst/>
              <a:rect l="l" t="t" r="r" b="b"/>
              <a:pathLst>
                <a:path w="457834" h="382904">
                  <a:moveTo>
                    <a:pt x="265341" y="210223"/>
                  </a:moveTo>
                  <a:lnTo>
                    <a:pt x="237502" y="238937"/>
                  </a:lnTo>
                  <a:lnTo>
                    <a:pt x="224459" y="238645"/>
                  </a:lnTo>
                  <a:lnTo>
                    <a:pt x="197637" y="205422"/>
                  </a:lnTo>
                  <a:lnTo>
                    <a:pt x="196507" y="213245"/>
                  </a:lnTo>
                  <a:lnTo>
                    <a:pt x="224091" y="243497"/>
                  </a:lnTo>
                  <a:lnTo>
                    <a:pt x="237134" y="243776"/>
                  </a:lnTo>
                  <a:lnTo>
                    <a:pt x="249732" y="238848"/>
                  </a:lnTo>
                  <a:lnTo>
                    <a:pt x="256425" y="233210"/>
                  </a:lnTo>
                  <a:lnTo>
                    <a:pt x="261315" y="226301"/>
                  </a:lnTo>
                  <a:lnTo>
                    <a:pt x="264312" y="218503"/>
                  </a:lnTo>
                  <a:lnTo>
                    <a:pt x="265341" y="210223"/>
                  </a:lnTo>
                  <a:close/>
                </a:path>
                <a:path w="457834" h="382904">
                  <a:moveTo>
                    <a:pt x="391439" y="273227"/>
                  </a:moveTo>
                  <a:lnTo>
                    <a:pt x="390347" y="269113"/>
                  </a:lnTo>
                  <a:lnTo>
                    <a:pt x="390207" y="272503"/>
                  </a:lnTo>
                  <a:lnTo>
                    <a:pt x="387731" y="275691"/>
                  </a:lnTo>
                  <a:lnTo>
                    <a:pt x="283171" y="286994"/>
                  </a:lnTo>
                  <a:lnTo>
                    <a:pt x="279946" y="289026"/>
                  </a:lnTo>
                  <a:lnTo>
                    <a:pt x="223812" y="380517"/>
                  </a:lnTo>
                  <a:lnTo>
                    <a:pt x="216408" y="380060"/>
                  </a:lnTo>
                  <a:lnTo>
                    <a:pt x="172478" y="282930"/>
                  </a:lnTo>
                  <a:lnTo>
                    <a:pt x="169519" y="280504"/>
                  </a:lnTo>
                  <a:lnTo>
                    <a:pt x="67729" y="256997"/>
                  </a:lnTo>
                  <a:lnTo>
                    <a:pt x="65836" y="254876"/>
                  </a:lnTo>
                  <a:lnTo>
                    <a:pt x="65201" y="252425"/>
                  </a:lnTo>
                  <a:lnTo>
                    <a:pt x="65062" y="255689"/>
                  </a:lnTo>
                  <a:lnTo>
                    <a:pt x="67157" y="258953"/>
                  </a:lnTo>
                  <a:lnTo>
                    <a:pt x="169722" y="282663"/>
                  </a:lnTo>
                  <a:lnTo>
                    <a:pt x="172720" y="285089"/>
                  </a:lnTo>
                  <a:lnTo>
                    <a:pt x="216649" y="382193"/>
                  </a:lnTo>
                  <a:lnTo>
                    <a:pt x="224040" y="382651"/>
                  </a:lnTo>
                  <a:lnTo>
                    <a:pt x="280200" y="291185"/>
                  </a:lnTo>
                  <a:lnTo>
                    <a:pt x="283400" y="289128"/>
                  </a:lnTo>
                  <a:lnTo>
                    <a:pt x="388747" y="277774"/>
                  </a:lnTo>
                  <a:lnTo>
                    <a:pt x="391439" y="273227"/>
                  </a:lnTo>
                  <a:close/>
                </a:path>
                <a:path w="457834" h="382904">
                  <a:moveTo>
                    <a:pt x="457339" y="276021"/>
                  </a:moveTo>
                  <a:lnTo>
                    <a:pt x="449224" y="259232"/>
                  </a:lnTo>
                  <a:lnTo>
                    <a:pt x="372300" y="172974"/>
                  </a:lnTo>
                  <a:lnTo>
                    <a:pt x="371271" y="168986"/>
                  </a:lnTo>
                  <a:lnTo>
                    <a:pt x="372097" y="165188"/>
                  </a:lnTo>
                  <a:lnTo>
                    <a:pt x="395922" y="55727"/>
                  </a:lnTo>
                  <a:lnTo>
                    <a:pt x="394716" y="37122"/>
                  </a:lnTo>
                  <a:lnTo>
                    <a:pt x="384556" y="22872"/>
                  </a:lnTo>
                  <a:lnTo>
                    <a:pt x="368630" y="15608"/>
                  </a:lnTo>
                  <a:lnTo>
                    <a:pt x="350139" y="17945"/>
                  </a:lnTo>
                  <a:lnTo>
                    <a:pt x="243497" y="63728"/>
                  </a:lnTo>
                  <a:lnTo>
                    <a:pt x="239420" y="63487"/>
                  </a:lnTo>
                  <a:lnTo>
                    <a:pt x="137490" y="4521"/>
                  </a:lnTo>
                  <a:lnTo>
                    <a:pt x="119481" y="0"/>
                  </a:lnTo>
                  <a:lnTo>
                    <a:pt x="102844" y="5270"/>
                  </a:lnTo>
                  <a:lnTo>
                    <a:pt x="91059" y="18135"/>
                  </a:lnTo>
                  <a:lnTo>
                    <a:pt x="87566" y="36385"/>
                  </a:lnTo>
                  <a:lnTo>
                    <a:pt x="97739" y="151257"/>
                  </a:lnTo>
                  <a:lnTo>
                    <a:pt x="96266" y="154978"/>
                  </a:lnTo>
                  <a:lnTo>
                    <a:pt x="9779" y="233705"/>
                  </a:lnTo>
                  <a:lnTo>
                    <a:pt x="38" y="249466"/>
                  </a:lnTo>
                  <a:lnTo>
                    <a:pt x="0" y="266941"/>
                  </a:lnTo>
                  <a:lnTo>
                    <a:pt x="8623" y="282143"/>
                  </a:lnTo>
                  <a:lnTo>
                    <a:pt x="24828" y="291109"/>
                  </a:lnTo>
                  <a:lnTo>
                    <a:pt x="31775" y="292709"/>
                  </a:lnTo>
                  <a:lnTo>
                    <a:pt x="16205" y="284111"/>
                  </a:lnTo>
                  <a:lnTo>
                    <a:pt x="7962" y="269557"/>
                  </a:lnTo>
                  <a:lnTo>
                    <a:pt x="8039" y="252831"/>
                  </a:lnTo>
                  <a:lnTo>
                    <a:pt x="17424" y="237718"/>
                  </a:lnTo>
                  <a:lnTo>
                    <a:pt x="100584" y="162001"/>
                  </a:lnTo>
                  <a:lnTo>
                    <a:pt x="101993" y="158432"/>
                  </a:lnTo>
                  <a:lnTo>
                    <a:pt x="92202" y="47967"/>
                  </a:lnTo>
                  <a:lnTo>
                    <a:pt x="95567" y="30429"/>
                  </a:lnTo>
                  <a:lnTo>
                    <a:pt x="106908" y="18046"/>
                  </a:lnTo>
                  <a:lnTo>
                    <a:pt x="122910" y="12979"/>
                  </a:lnTo>
                  <a:lnTo>
                    <a:pt x="140233" y="17322"/>
                  </a:lnTo>
                  <a:lnTo>
                    <a:pt x="238252" y="74041"/>
                  </a:lnTo>
                  <a:lnTo>
                    <a:pt x="242150" y="74256"/>
                  </a:lnTo>
                  <a:lnTo>
                    <a:pt x="344690" y="30226"/>
                  </a:lnTo>
                  <a:lnTo>
                    <a:pt x="362483" y="27990"/>
                  </a:lnTo>
                  <a:lnTo>
                    <a:pt x="377786" y="34988"/>
                  </a:lnTo>
                  <a:lnTo>
                    <a:pt x="387553" y="48691"/>
                  </a:lnTo>
                  <a:lnTo>
                    <a:pt x="388708" y="66573"/>
                  </a:lnTo>
                  <a:lnTo>
                    <a:pt x="365010" y="175475"/>
                  </a:lnTo>
                  <a:lnTo>
                    <a:pt x="366014" y="179311"/>
                  </a:lnTo>
                  <a:lnTo>
                    <a:pt x="439978" y="262242"/>
                  </a:lnTo>
                  <a:lnTo>
                    <a:pt x="447776" y="278396"/>
                  </a:lnTo>
                  <a:lnTo>
                    <a:pt x="445998" y="295135"/>
                  </a:lnTo>
                  <a:lnTo>
                    <a:pt x="436092" y="308749"/>
                  </a:lnTo>
                  <a:lnTo>
                    <a:pt x="419481" y="315531"/>
                  </a:lnTo>
                  <a:lnTo>
                    <a:pt x="427926" y="314617"/>
                  </a:lnTo>
                  <a:lnTo>
                    <a:pt x="445198" y="307581"/>
                  </a:lnTo>
                  <a:lnTo>
                    <a:pt x="455498" y="293433"/>
                  </a:lnTo>
                  <a:lnTo>
                    <a:pt x="457339" y="276021"/>
                  </a:lnTo>
                  <a:close/>
                </a:path>
              </a:pathLst>
            </a:custGeom>
            <a:solidFill>
              <a:srgbClr val="FAAB17"/>
            </a:solidFill>
          </p:spPr>
          <p:txBody>
            <a:bodyPr wrap="square" lIns="0" tIns="0" rIns="0" bIns="0" rtlCol="0"/>
            <a:lstStyle/>
            <a:p>
              <a:endParaRPr/>
            </a:p>
          </p:txBody>
        </p:sp>
      </p:grpSp>
      <p:grpSp>
        <p:nvGrpSpPr>
          <p:cNvPr id="49" name="object 49"/>
          <p:cNvGrpSpPr/>
          <p:nvPr/>
        </p:nvGrpSpPr>
        <p:grpSpPr>
          <a:xfrm>
            <a:off x="6917188" y="9988712"/>
            <a:ext cx="445770" cy="509270"/>
            <a:chOff x="6917188" y="9988712"/>
            <a:chExt cx="445770" cy="509270"/>
          </a:xfrm>
        </p:grpSpPr>
        <p:sp>
          <p:nvSpPr>
            <p:cNvPr id="50" name="object 50"/>
            <p:cNvSpPr/>
            <p:nvPr/>
          </p:nvSpPr>
          <p:spPr>
            <a:xfrm>
              <a:off x="6958534" y="10016402"/>
              <a:ext cx="404495" cy="481330"/>
            </a:xfrm>
            <a:custGeom>
              <a:avLst/>
              <a:gdLst/>
              <a:ahLst/>
              <a:cxnLst/>
              <a:rect l="l" t="t" r="r" b="b"/>
              <a:pathLst>
                <a:path w="404495" h="481329">
                  <a:moveTo>
                    <a:pt x="251891" y="392687"/>
                  </a:moveTo>
                  <a:lnTo>
                    <a:pt x="128193" y="392687"/>
                  </a:lnTo>
                  <a:lnTo>
                    <a:pt x="132003" y="394186"/>
                  </a:lnTo>
                  <a:lnTo>
                    <a:pt x="134014" y="397305"/>
                  </a:lnTo>
                  <a:lnTo>
                    <a:pt x="179488" y="468697"/>
                  </a:lnTo>
                  <a:lnTo>
                    <a:pt x="191081" y="478811"/>
                  </a:lnTo>
                  <a:lnTo>
                    <a:pt x="205336" y="480956"/>
                  </a:lnTo>
                  <a:lnTo>
                    <a:pt x="218700" y="475551"/>
                  </a:lnTo>
                  <a:lnTo>
                    <a:pt x="227621" y="463020"/>
                  </a:lnTo>
                  <a:lnTo>
                    <a:pt x="251891" y="392687"/>
                  </a:lnTo>
                  <a:close/>
                </a:path>
                <a:path w="404495" h="481329">
                  <a:moveTo>
                    <a:pt x="91566" y="95012"/>
                  </a:moveTo>
                  <a:lnTo>
                    <a:pt x="76368" y="96835"/>
                  </a:lnTo>
                  <a:lnTo>
                    <a:pt x="64239" y="104963"/>
                  </a:lnTo>
                  <a:lnTo>
                    <a:pt x="56887" y="117586"/>
                  </a:lnTo>
                  <a:lnTo>
                    <a:pt x="56019" y="132896"/>
                  </a:lnTo>
                  <a:lnTo>
                    <a:pt x="78142" y="254080"/>
                  </a:lnTo>
                  <a:lnTo>
                    <a:pt x="77494" y="257788"/>
                  </a:lnTo>
                  <a:lnTo>
                    <a:pt x="3301" y="383404"/>
                  </a:lnTo>
                  <a:lnTo>
                    <a:pt x="0" y="397305"/>
                  </a:lnTo>
                  <a:lnTo>
                    <a:pt x="4769" y="409720"/>
                  </a:lnTo>
                  <a:lnTo>
                    <a:pt x="15390" y="417717"/>
                  </a:lnTo>
                  <a:lnTo>
                    <a:pt x="29641" y="418367"/>
                  </a:lnTo>
                  <a:lnTo>
                    <a:pt x="128193" y="392687"/>
                  </a:lnTo>
                  <a:lnTo>
                    <a:pt x="251891" y="392687"/>
                  </a:lnTo>
                  <a:lnTo>
                    <a:pt x="274916" y="325924"/>
                  </a:lnTo>
                  <a:lnTo>
                    <a:pt x="276440" y="324006"/>
                  </a:lnTo>
                  <a:lnTo>
                    <a:pt x="278434" y="322672"/>
                  </a:lnTo>
                  <a:lnTo>
                    <a:pt x="346440" y="278229"/>
                  </a:lnTo>
                  <a:lnTo>
                    <a:pt x="184030" y="278229"/>
                  </a:lnTo>
                  <a:lnTo>
                    <a:pt x="159034" y="248828"/>
                  </a:lnTo>
                  <a:lnTo>
                    <a:pt x="159017" y="247198"/>
                  </a:lnTo>
                  <a:lnTo>
                    <a:pt x="163359" y="232599"/>
                  </a:lnTo>
                  <a:lnTo>
                    <a:pt x="171919" y="218761"/>
                  </a:lnTo>
                  <a:lnTo>
                    <a:pt x="183292" y="208379"/>
                  </a:lnTo>
                  <a:lnTo>
                    <a:pt x="195226" y="203188"/>
                  </a:lnTo>
                  <a:lnTo>
                    <a:pt x="394990" y="203188"/>
                  </a:lnTo>
                  <a:lnTo>
                    <a:pt x="390384" y="197946"/>
                  </a:lnTo>
                  <a:lnTo>
                    <a:pt x="315784" y="147095"/>
                  </a:lnTo>
                  <a:lnTo>
                    <a:pt x="314032" y="143386"/>
                  </a:lnTo>
                  <a:lnTo>
                    <a:pt x="317056" y="106556"/>
                  </a:lnTo>
                  <a:lnTo>
                    <a:pt x="188505" y="106556"/>
                  </a:lnTo>
                  <a:lnTo>
                    <a:pt x="91566" y="95012"/>
                  </a:lnTo>
                  <a:close/>
                </a:path>
                <a:path w="404495" h="481329">
                  <a:moveTo>
                    <a:pt x="394990" y="203188"/>
                  </a:moveTo>
                  <a:lnTo>
                    <a:pt x="195226" y="203188"/>
                  </a:lnTo>
                  <a:lnTo>
                    <a:pt x="206337" y="203488"/>
                  </a:lnTo>
                  <a:lnTo>
                    <a:pt x="213485" y="208379"/>
                  </a:lnTo>
                  <a:lnTo>
                    <a:pt x="215270" y="209649"/>
                  </a:lnTo>
                  <a:lnTo>
                    <a:pt x="220099" y="220578"/>
                  </a:lnTo>
                  <a:lnTo>
                    <a:pt x="220134" y="224060"/>
                  </a:lnTo>
                  <a:lnTo>
                    <a:pt x="220234" y="234228"/>
                  </a:lnTo>
                  <a:lnTo>
                    <a:pt x="215890" y="248828"/>
                  </a:lnTo>
                  <a:lnTo>
                    <a:pt x="207314" y="262678"/>
                  </a:lnTo>
                  <a:lnTo>
                    <a:pt x="195956" y="273045"/>
                  </a:lnTo>
                  <a:lnTo>
                    <a:pt x="184030" y="278229"/>
                  </a:lnTo>
                  <a:lnTo>
                    <a:pt x="346440" y="278229"/>
                  </a:lnTo>
                  <a:lnTo>
                    <a:pt x="389864" y="249851"/>
                  </a:lnTo>
                  <a:lnTo>
                    <a:pt x="400382" y="238390"/>
                  </a:lnTo>
                  <a:lnTo>
                    <a:pt x="403992" y="224060"/>
                  </a:lnTo>
                  <a:lnTo>
                    <a:pt x="400668" y="209649"/>
                  </a:lnTo>
                  <a:lnTo>
                    <a:pt x="394990" y="203188"/>
                  </a:lnTo>
                  <a:close/>
                </a:path>
                <a:path w="404495" h="481329">
                  <a:moveTo>
                    <a:pt x="298756" y="0"/>
                  </a:moveTo>
                  <a:lnTo>
                    <a:pt x="286816" y="6455"/>
                  </a:lnTo>
                  <a:lnTo>
                    <a:pt x="193113" y="104963"/>
                  </a:lnTo>
                  <a:lnTo>
                    <a:pt x="192939" y="104963"/>
                  </a:lnTo>
                  <a:lnTo>
                    <a:pt x="188505" y="106556"/>
                  </a:lnTo>
                  <a:lnTo>
                    <a:pt x="317056" y="106556"/>
                  </a:lnTo>
                  <a:lnTo>
                    <a:pt x="323912" y="23067"/>
                  </a:lnTo>
                  <a:lnTo>
                    <a:pt x="320774" y="9863"/>
                  </a:lnTo>
                  <a:lnTo>
                    <a:pt x="311231" y="1654"/>
                  </a:lnTo>
                  <a:lnTo>
                    <a:pt x="298756" y="0"/>
                  </a:lnTo>
                  <a:close/>
                </a:path>
              </a:pathLst>
            </a:custGeom>
            <a:solidFill>
              <a:srgbClr val="FFF579"/>
            </a:solidFill>
          </p:spPr>
          <p:txBody>
            <a:bodyPr wrap="square" lIns="0" tIns="0" rIns="0" bIns="0" rtlCol="0"/>
            <a:lstStyle/>
            <a:p>
              <a:endParaRPr/>
            </a:p>
          </p:txBody>
        </p:sp>
        <p:pic>
          <p:nvPicPr>
            <p:cNvPr id="51" name="object 51"/>
            <p:cNvPicPr/>
            <p:nvPr/>
          </p:nvPicPr>
          <p:blipFill>
            <a:blip r:embed="rId11" cstate="print"/>
            <a:stretch>
              <a:fillRect/>
            </a:stretch>
          </p:blipFill>
          <p:spPr>
            <a:xfrm>
              <a:off x="6928626" y="10119849"/>
              <a:ext cx="71480" cy="212090"/>
            </a:xfrm>
            <a:prstGeom prst="rect">
              <a:avLst/>
            </a:prstGeom>
          </p:spPr>
        </p:pic>
        <p:sp>
          <p:nvSpPr>
            <p:cNvPr id="52" name="object 52"/>
            <p:cNvSpPr/>
            <p:nvPr/>
          </p:nvSpPr>
          <p:spPr>
            <a:xfrm>
              <a:off x="7007237" y="10052609"/>
              <a:ext cx="172085" cy="242570"/>
            </a:xfrm>
            <a:custGeom>
              <a:avLst/>
              <a:gdLst/>
              <a:ahLst/>
              <a:cxnLst/>
              <a:rect l="l" t="t" r="r" b="b"/>
              <a:pathLst>
                <a:path w="172084" h="242570">
                  <a:moveTo>
                    <a:pt x="138099" y="16141"/>
                  </a:moveTo>
                  <a:lnTo>
                    <a:pt x="115443" y="4216"/>
                  </a:lnTo>
                  <a:lnTo>
                    <a:pt x="84074" y="0"/>
                  </a:lnTo>
                  <a:lnTo>
                    <a:pt x="46774" y="7975"/>
                  </a:lnTo>
                  <a:lnTo>
                    <a:pt x="6311" y="32651"/>
                  </a:lnTo>
                  <a:lnTo>
                    <a:pt x="0" y="38138"/>
                  </a:lnTo>
                  <a:lnTo>
                    <a:pt x="4978" y="36677"/>
                  </a:lnTo>
                  <a:lnTo>
                    <a:pt x="10325" y="36144"/>
                  </a:lnTo>
                  <a:lnTo>
                    <a:pt x="106387" y="46532"/>
                  </a:lnTo>
                  <a:lnTo>
                    <a:pt x="110312" y="45097"/>
                  </a:lnTo>
                  <a:lnTo>
                    <a:pt x="138099" y="16141"/>
                  </a:lnTo>
                  <a:close/>
                </a:path>
                <a:path w="172084" h="242570">
                  <a:moveTo>
                    <a:pt x="171526" y="198018"/>
                  </a:moveTo>
                  <a:lnTo>
                    <a:pt x="171386" y="184378"/>
                  </a:lnTo>
                  <a:lnTo>
                    <a:pt x="166535" y="173380"/>
                  </a:lnTo>
                  <a:lnTo>
                    <a:pt x="161378" y="166992"/>
                  </a:lnTo>
                  <a:lnTo>
                    <a:pt x="153581" y="165125"/>
                  </a:lnTo>
                  <a:lnTo>
                    <a:pt x="145262" y="167297"/>
                  </a:lnTo>
                  <a:lnTo>
                    <a:pt x="146659" y="177800"/>
                  </a:lnTo>
                  <a:lnTo>
                    <a:pt x="145046" y="189433"/>
                  </a:lnTo>
                  <a:lnTo>
                    <a:pt x="122504" y="222377"/>
                  </a:lnTo>
                  <a:lnTo>
                    <a:pt x="111188" y="227685"/>
                  </a:lnTo>
                  <a:lnTo>
                    <a:pt x="112102" y="230657"/>
                  </a:lnTo>
                  <a:lnTo>
                    <a:pt x="113474" y="233362"/>
                  </a:lnTo>
                  <a:lnTo>
                    <a:pt x="115316" y="235635"/>
                  </a:lnTo>
                  <a:lnTo>
                    <a:pt x="124218" y="241719"/>
                  </a:lnTo>
                  <a:lnTo>
                    <a:pt x="135318" y="242023"/>
                  </a:lnTo>
                  <a:lnTo>
                    <a:pt x="147243" y="236829"/>
                  </a:lnTo>
                  <a:lnTo>
                    <a:pt x="158584" y="226441"/>
                  </a:lnTo>
                  <a:lnTo>
                    <a:pt x="167170" y="212610"/>
                  </a:lnTo>
                  <a:lnTo>
                    <a:pt x="171526" y="198018"/>
                  </a:lnTo>
                  <a:close/>
                </a:path>
              </a:pathLst>
            </a:custGeom>
            <a:solidFill>
              <a:srgbClr val="C3612C"/>
            </a:solidFill>
          </p:spPr>
          <p:txBody>
            <a:bodyPr wrap="square" lIns="0" tIns="0" rIns="0" bIns="0" rtlCol="0"/>
            <a:lstStyle/>
            <a:p>
              <a:endParaRPr/>
            </a:p>
          </p:txBody>
        </p:sp>
        <p:pic>
          <p:nvPicPr>
            <p:cNvPr id="53" name="object 53"/>
            <p:cNvPicPr/>
            <p:nvPr/>
          </p:nvPicPr>
          <p:blipFill>
            <a:blip r:embed="rId12" cstate="print"/>
            <a:stretch>
              <a:fillRect/>
            </a:stretch>
          </p:blipFill>
          <p:spPr>
            <a:xfrm>
              <a:off x="7065849" y="10409085"/>
              <a:ext cx="86613" cy="87172"/>
            </a:xfrm>
            <a:prstGeom prst="rect">
              <a:avLst/>
            </a:prstGeom>
          </p:spPr>
        </p:pic>
        <p:sp>
          <p:nvSpPr>
            <p:cNvPr id="54" name="object 54"/>
            <p:cNvSpPr/>
            <p:nvPr/>
          </p:nvSpPr>
          <p:spPr>
            <a:xfrm>
              <a:off x="6917181" y="9988715"/>
              <a:ext cx="360045" cy="446405"/>
            </a:xfrm>
            <a:custGeom>
              <a:avLst/>
              <a:gdLst/>
              <a:ahLst/>
              <a:cxnLst/>
              <a:rect l="l" t="t" r="r" b="b"/>
              <a:pathLst>
                <a:path w="360045" h="446404">
                  <a:moveTo>
                    <a:pt x="193243" y="374396"/>
                  </a:moveTo>
                  <a:lnTo>
                    <a:pt x="184924" y="368871"/>
                  </a:lnTo>
                  <a:lnTo>
                    <a:pt x="182460" y="368427"/>
                  </a:lnTo>
                  <a:lnTo>
                    <a:pt x="97942" y="390423"/>
                  </a:lnTo>
                  <a:lnTo>
                    <a:pt x="96545" y="390626"/>
                  </a:lnTo>
                  <a:lnTo>
                    <a:pt x="97739" y="394068"/>
                  </a:lnTo>
                  <a:lnTo>
                    <a:pt x="101422" y="396544"/>
                  </a:lnTo>
                  <a:lnTo>
                    <a:pt x="188518" y="373888"/>
                  </a:lnTo>
                  <a:lnTo>
                    <a:pt x="191719" y="373913"/>
                  </a:lnTo>
                  <a:lnTo>
                    <a:pt x="193243" y="374396"/>
                  </a:lnTo>
                  <a:close/>
                </a:path>
                <a:path w="360045" h="446404">
                  <a:moveTo>
                    <a:pt x="359727" y="34505"/>
                  </a:moveTo>
                  <a:lnTo>
                    <a:pt x="330339" y="6464"/>
                  </a:lnTo>
                  <a:lnTo>
                    <a:pt x="323189" y="1778"/>
                  </a:lnTo>
                  <a:lnTo>
                    <a:pt x="314807" y="0"/>
                  </a:lnTo>
                  <a:lnTo>
                    <a:pt x="306197" y="1587"/>
                  </a:lnTo>
                  <a:lnTo>
                    <a:pt x="298323" y="6985"/>
                  </a:lnTo>
                  <a:lnTo>
                    <a:pt x="200355" y="109004"/>
                  </a:lnTo>
                  <a:lnTo>
                    <a:pt x="196430" y="110439"/>
                  </a:lnTo>
                  <a:lnTo>
                    <a:pt x="105930" y="100660"/>
                  </a:lnTo>
                  <a:lnTo>
                    <a:pt x="86702" y="103162"/>
                  </a:lnTo>
                  <a:lnTo>
                    <a:pt x="71437" y="113588"/>
                  </a:lnTo>
                  <a:lnTo>
                    <a:pt x="62280" y="129654"/>
                  </a:lnTo>
                  <a:lnTo>
                    <a:pt x="61341" y="149047"/>
                  </a:lnTo>
                  <a:lnTo>
                    <a:pt x="82918" y="261416"/>
                  </a:lnTo>
                  <a:lnTo>
                    <a:pt x="82296" y="265112"/>
                  </a:lnTo>
                  <a:lnTo>
                    <a:pt x="2717" y="402793"/>
                  </a:lnTo>
                  <a:lnTo>
                    <a:pt x="0" y="411657"/>
                  </a:lnTo>
                  <a:lnTo>
                    <a:pt x="1422" y="420128"/>
                  </a:lnTo>
                  <a:lnTo>
                    <a:pt x="6159" y="427126"/>
                  </a:lnTo>
                  <a:lnTo>
                    <a:pt x="13398" y="431609"/>
                  </a:lnTo>
                  <a:lnTo>
                    <a:pt x="58877" y="446036"/>
                  </a:lnTo>
                  <a:lnTo>
                    <a:pt x="49517" y="441007"/>
                  </a:lnTo>
                  <a:lnTo>
                    <a:pt x="43294" y="432549"/>
                  </a:lnTo>
                  <a:lnTo>
                    <a:pt x="41300" y="422097"/>
                  </a:lnTo>
                  <a:lnTo>
                    <a:pt x="44640" y="411086"/>
                  </a:lnTo>
                  <a:lnTo>
                    <a:pt x="118833" y="285483"/>
                  </a:lnTo>
                  <a:lnTo>
                    <a:pt x="119481" y="281774"/>
                  </a:lnTo>
                  <a:lnTo>
                    <a:pt x="97358" y="160591"/>
                  </a:lnTo>
                  <a:lnTo>
                    <a:pt x="98234" y="145275"/>
                  </a:lnTo>
                  <a:lnTo>
                    <a:pt x="105587" y="132651"/>
                  </a:lnTo>
                  <a:lnTo>
                    <a:pt x="117716" y="124523"/>
                  </a:lnTo>
                  <a:lnTo>
                    <a:pt x="132905" y="122707"/>
                  </a:lnTo>
                  <a:lnTo>
                    <a:pt x="229844" y="134239"/>
                  </a:lnTo>
                  <a:lnTo>
                    <a:pt x="234556" y="132562"/>
                  </a:lnTo>
                  <a:lnTo>
                    <a:pt x="328155" y="34150"/>
                  </a:lnTo>
                  <a:lnTo>
                    <a:pt x="335978" y="28829"/>
                  </a:lnTo>
                  <a:lnTo>
                    <a:pt x="344563" y="27444"/>
                  </a:lnTo>
                  <a:lnTo>
                    <a:pt x="352831" y="29502"/>
                  </a:lnTo>
                  <a:lnTo>
                    <a:pt x="359727" y="34505"/>
                  </a:lnTo>
                  <a:close/>
                </a:path>
              </a:pathLst>
            </a:custGeom>
            <a:solidFill>
              <a:srgbClr val="FAAB17"/>
            </a:solidFill>
          </p:spPr>
          <p:txBody>
            <a:bodyPr wrap="square" lIns="0" tIns="0" rIns="0" bIns="0" rtlCol="0"/>
            <a:lstStyle/>
            <a:p>
              <a:endParaRPr/>
            </a:p>
          </p:txBody>
        </p:sp>
        <p:pic>
          <p:nvPicPr>
            <p:cNvPr id="55" name="object 55"/>
            <p:cNvPicPr/>
            <p:nvPr/>
          </p:nvPicPr>
          <p:blipFill>
            <a:blip r:embed="rId13" cstate="print"/>
            <a:stretch>
              <a:fillRect/>
            </a:stretch>
          </p:blipFill>
          <p:spPr>
            <a:xfrm>
              <a:off x="7154490" y="10233456"/>
              <a:ext cx="151460" cy="202399"/>
            </a:xfrm>
            <a:prstGeom prst="rect">
              <a:avLst/>
            </a:prstGeom>
          </p:spPr>
        </p:pic>
        <p:sp>
          <p:nvSpPr>
            <p:cNvPr id="56" name="object 56"/>
            <p:cNvSpPr/>
            <p:nvPr/>
          </p:nvSpPr>
          <p:spPr>
            <a:xfrm>
              <a:off x="7227149" y="10082050"/>
              <a:ext cx="17145" cy="114935"/>
            </a:xfrm>
            <a:custGeom>
              <a:avLst/>
              <a:gdLst/>
              <a:ahLst/>
              <a:cxnLst/>
              <a:rect l="l" t="t" r="r" b="b"/>
              <a:pathLst>
                <a:path w="17145" h="114934">
                  <a:moveTo>
                    <a:pt x="12547" y="0"/>
                  </a:moveTo>
                  <a:lnTo>
                    <a:pt x="8394" y="253"/>
                  </a:lnTo>
                  <a:lnTo>
                    <a:pt x="8686" y="1142"/>
                  </a:lnTo>
                  <a:lnTo>
                    <a:pt x="8702" y="3340"/>
                  </a:lnTo>
                  <a:lnTo>
                    <a:pt x="0" y="106387"/>
                  </a:lnTo>
                  <a:lnTo>
                    <a:pt x="1473" y="109397"/>
                  </a:lnTo>
                  <a:lnTo>
                    <a:pt x="4063" y="111150"/>
                  </a:lnTo>
                  <a:lnTo>
                    <a:pt x="9090" y="114465"/>
                  </a:lnTo>
                  <a:lnTo>
                    <a:pt x="7632" y="111429"/>
                  </a:lnTo>
                  <a:lnTo>
                    <a:pt x="7789" y="109397"/>
                  </a:lnTo>
                  <a:lnTo>
                    <a:pt x="16738" y="3340"/>
                  </a:lnTo>
                  <a:lnTo>
                    <a:pt x="12547" y="0"/>
                  </a:lnTo>
                  <a:close/>
                </a:path>
              </a:pathLst>
            </a:custGeom>
            <a:solidFill>
              <a:srgbClr val="FAAB17"/>
            </a:solidFill>
          </p:spPr>
          <p:txBody>
            <a:bodyPr wrap="square" lIns="0" tIns="0" rIns="0" bIns="0" rtlCol="0"/>
            <a:lstStyle/>
            <a:p>
              <a:endParaRPr/>
            </a:p>
          </p:txBody>
        </p:sp>
      </p:grpSp>
      <p:grpSp>
        <p:nvGrpSpPr>
          <p:cNvPr id="73" name="Group 72">
            <a:extLst>
              <a:ext uri="{FF2B5EF4-FFF2-40B4-BE49-F238E27FC236}">
                <a16:creationId xmlns:a16="http://schemas.microsoft.com/office/drawing/2014/main" id="{BF329DFB-0905-49FA-13EF-01D143CB1947}"/>
              </a:ext>
            </a:extLst>
          </p:cNvPr>
          <p:cNvGrpSpPr/>
          <p:nvPr/>
        </p:nvGrpSpPr>
        <p:grpSpPr>
          <a:xfrm>
            <a:off x="6896985" y="4711313"/>
            <a:ext cx="636907" cy="550321"/>
            <a:chOff x="6763635" y="4387463"/>
            <a:chExt cx="636907" cy="550321"/>
          </a:xfrm>
        </p:grpSpPr>
        <p:sp>
          <p:nvSpPr>
            <p:cNvPr id="58" name="object 58"/>
            <p:cNvSpPr/>
            <p:nvPr/>
          </p:nvSpPr>
          <p:spPr>
            <a:xfrm>
              <a:off x="6763637" y="4387466"/>
              <a:ext cx="636905" cy="549910"/>
            </a:xfrm>
            <a:custGeom>
              <a:avLst/>
              <a:gdLst/>
              <a:ahLst/>
              <a:cxnLst/>
              <a:rect l="l" t="t" r="r" b="b"/>
              <a:pathLst>
                <a:path w="636904" h="549910">
                  <a:moveTo>
                    <a:pt x="162877" y="0"/>
                  </a:moveTo>
                  <a:lnTo>
                    <a:pt x="0" y="216852"/>
                  </a:lnTo>
                  <a:lnTo>
                    <a:pt x="36626" y="384441"/>
                  </a:lnTo>
                  <a:lnTo>
                    <a:pt x="473570" y="549909"/>
                  </a:lnTo>
                  <a:lnTo>
                    <a:pt x="636447" y="333057"/>
                  </a:lnTo>
                  <a:lnTo>
                    <a:pt x="198678" y="168681"/>
                  </a:lnTo>
                  <a:lnTo>
                    <a:pt x="162877" y="0"/>
                  </a:lnTo>
                  <a:close/>
                </a:path>
              </a:pathLst>
            </a:custGeom>
            <a:solidFill>
              <a:srgbClr val="F1F1F2"/>
            </a:solidFill>
          </p:spPr>
          <p:txBody>
            <a:bodyPr wrap="square" lIns="0" tIns="0" rIns="0" bIns="0" rtlCol="0"/>
            <a:lstStyle/>
            <a:p>
              <a:endParaRPr/>
            </a:p>
          </p:txBody>
        </p:sp>
        <p:sp>
          <p:nvSpPr>
            <p:cNvPr id="59" name="object 59"/>
            <p:cNvSpPr/>
            <p:nvPr/>
          </p:nvSpPr>
          <p:spPr>
            <a:xfrm>
              <a:off x="6926515" y="4387467"/>
              <a:ext cx="473709" cy="333375"/>
            </a:xfrm>
            <a:custGeom>
              <a:avLst/>
              <a:gdLst/>
              <a:ahLst/>
              <a:cxnLst/>
              <a:rect l="l" t="t" r="r" b="b"/>
              <a:pathLst>
                <a:path w="473709" h="333375">
                  <a:moveTo>
                    <a:pt x="0" y="0"/>
                  </a:moveTo>
                  <a:lnTo>
                    <a:pt x="35801" y="168681"/>
                  </a:lnTo>
                  <a:lnTo>
                    <a:pt x="473570" y="333057"/>
                  </a:lnTo>
                  <a:lnTo>
                    <a:pt x="436905" y="165773"/>
                  </a:lnTo>
                  <a:lnTo>
                    <a:pt x="0" y="0"/>
                  </a:lnTo>
                  <a:close/>
                </a:path>
              </a:pathLst>
            </a:custGeom>
            <a:solidFill>
              <a:srgbClr val="FAAB17"/>
            </a:solidFill>
          </p:spPr>
          <p:txBody>
            <a:bodyPr wrap="square" lIns="0" tIns="0" rIns="0" bIns="0" rtlCol="0"/>
            <a:lstStyle/>
            <a:p>
              <a:endParaRPr/>
            </a:p>
          </p:txBody>
        </p:sp>
        <p:pic>
          <p:nvPicPr>
            <p:cNvPr id="60" name="object 60"/>
            <p:cNvPicPr/>
            <p:nvPr/>
          </p:nvPicPr>
          <p:blipFill>
            <a:blip r:embed="rId14" cstate="print"/>
            <a:stretch>
              <a:fillRect/>
            </a:stretch>
          </p:blipFill>
          <p:spPr>
            <a:xfrm>
              <a:off x="7013576" y="4420768"/>
              <a:ext cx="133826" cy="111450"/>
            </a:xfrm>
            <a:prstGeom prst="rect">
              <a:avLst/>
            </a:prstGeom>
          </p:spPr>
        </p:pic>
        <p:pic>
          <p:nvPicPr>
            <p:cNvPr id="61" name="object 61"/>
            <p:cNvPicPr/>
            <p:nvPr/>
          </p:nvPicPr>
          <p:blipFill>
            <a:blip r:embed="rId15" cstate="print"/>
            <a:stretch>
              <a:fillRect/>
            </a:stretch>
          </p:blipFill>
          <p:spPr>
            <a:xfrm>
              <a:off x="7232673" y="4504314"/>
              <a:ext cx="133826" cy="111450"/>
            </a:xfrm>
            <a:prstGeom prst="rect">
              <a:avLst/>
            </a:prstGeom>
          </p:spPr>
        </p:pic>
        <p:sp>
          <p:nvSpPr>
            <p:cNvPr id="62" name="object 62"/>
            <p:cNvSpPr/>
            <p:nvPr/>
          </p:nvSpPr>
          <p:spPr>
            <a:xfrm>
              <a:off x="6800264" y="4556149"/>
              <a:ext cx="600075" cy="381635"/>
            </a:xfrm>
            <a:custGeom>
              <a:avLst/>
              <a:gdLst/>
              <a:ahLst/>
              <a:cxnLst/>
              <a:rect l="l" t="t" r="r" b="b"/>
              <a:pathLst>
                <a:path w="600075" h="381635">
                  <a:moveTo>
                    <a:pt x="162051" y="0"/>
                  </a:moveTo>
                  <a:lnTo>
                    <a:pt x="0" y="215760"/>
                  </a:lnTo>
                  <a:lnTo>
                    <a:pt x="436943" y="381228"/>
                  </a:lnTo>
                  <a:lnTo>
                    <a:pt x="599820" y="164376"/>
                  </a:lnTo>
                  <a:lnTo>
                    <a:pt x="162051" y="0"/>
                  </a:lnTo>
                  <a:close/>
                </a:path>
              </a:pathLst>
            </a:custGeom>
            <a:solidFill>
              <a:srgbClr val="FFF599"/>
            </a:solidFill>
          </p:spPr>
          <p:txBody>
            <a:bodyPr wrap="square" lIns="0" tIns="0" rIns="0" bIns="0" rtlCol="0"/>
            <a:lstStyle/>
            <a:p>
              <a:endParaRPr/>
            </a:p>
          </p:txBody>
        </p:sp>
        <p:sp>
          <p:nvSpPr>
            <p:cNvPr id="63" name="object 63"/>
            <p:cNvSpPr/>
            <p:nvPr/>
          </p:nvSpPr>
          <p:spPr>
            <a:xfrm>
              <a:off x="6763635" y="4387463"/>
              <a:ext cx="198755" cy="384810"/>
            </a:xfrm>
            <a:custGeom>
              <a:avLst/>
              <a:gdLst/>
              <a:ahLst/>
              <a:cxnLst/>
              <a:rect l="l" t="t" r="r" b="b"/>
              <a:pathLst>
                <a:path w="198754" h="384810">
                  <a:moveTo>
                    <a:pt x="162877" y="0"/>
                  </a:moveTo>
                  <a:lnTo>
                    <a:pt x="0" y="216852"/>
                  </a:lnTo>
                  <a:lnTo>
                    <a:pt x="36626" y="384441"/>
                  </a:lnTo>
                  <a:lnTo>
                    <a:pt x="198678" y="168681"/>
                  </a:lnTo>
                  <a:lnTo>
                    <a:pt x="162877" y="0"/>
                  </a:lnTo>
                  <a:close/>
                </a:path>
              </a:pathLst>
            </a:custGeom>
            <a:solidFill>
              <a:srgbClr val="FFF579"/>
            </a:solidFill>
          </p:spPr>
          <p:txBody>
            <a:bodyPr wrap="square" lIns="0" tIns="0" rIns="0" bIns="0" rtlCol="0"/>
            <a:lstStyle/>
            <a:p>
              <a:endParaRPr/>
            </a:p>
          </p:txBody>
        </p:sp>
        <p:pic>
          <p:nvPicPr>
            <p:cNvPr id="64" name="object 64"/>
            <p:cNvPicPr/>
            <p:nvPr/>
          </p:nvPicPr>
          <p:blipFill>
            <a:blip r:embed="rId16" cstate="print"/>
            <a:stretch>
              <a:fillRect/>
            </a:stretch>
          </p:blipFill>
          <p:spPr>
            <a:xfrm>
              <a:off x="6987732" y="4429544"/>
              <a:ext cx="155273" cy="137079"/>
            </a:xfrm>
            <a:prstGeom prst="rect">
              <a:avLst/>
            </a:prstGeom>
          </p:spPr>
        </p:pic>
        <p:pic>
          <p:nvPicPr>
            <p:cNvPr id="65" name="object 65"/>
            <p:cNvPicPr/>
            <p:nvPr/>
          </p:nvPicPr>
          <p:blipFill>
            <a:blip r:embed="rId17" cstate="print"/>
            <a:stretch>
              <a:fillRect/>
            </a:stretch>
          </p:blipFill>
          <p:spPr>
            <a:xfrm>
              <a:off x="7206831" y="4513091"/>
              <a:ext cx="155273" cy="137079"/>
            </a:xfrm>
            <a:prstGeom prst="rect">
              <a:avLst/>
            </a:prstGeom>
          </p:spPr>
        </p:pic>
      </p:grpSp>
      <p:sp>
        <p:nvSpPr>
          <p:cNvPr id="68" name="object 68"/>
          <p:cNvSpPr/>
          <p:nvPr/>
        </p:nvSpPr>
        <p:spPr>
          <a:xfrm>
            <a:off x="599363" y="3413340"/>
            <a:ext cx="27305" cy="307975"/>
          </a:xfrm>
          <a:custGeom>
            <a:avLst/>
            <a:gdLst/>
            <a:ahLst/>
            <a:cxnLst/>
            <a:rect l="l" t="t" r="r" b="b"/>
            <a:pathLst>
              <a:path w="27304" h="307975">
                <a:moveTo>
                  <a:pt x="26758" y="287134"/>
                </a:moveTo>
                <a:lnTo>
                  <a:pt x="20764" y="281139"/>
                </a:lnTo>
                <a:lnTo>
                  <a:pt x="5994" y="281139"/>
                </a:lnTo>
                <a:lnTo>
                  <a:pt x="0" y="287134"/>
                </a:lnTo>
                <a:lnTo>
                  <a:pt x="0" y="301917"/>
                </a:lnTo>
                <a:lnTo>
                  <a:pt x="5994" y="307911"/>
                </a:lnTo>
                <a:lnTo>
                  <a:pt x="20764" y="307911"/>
                </a:lnTo>
                <a:lnTo>
                  <a:pt x="26758" y="301917"/>
                </a:lnTo>
                <a:lnTo>
                  <a:pt x="26758" y="294525"/>
                </a:lnTo>
                <a:lnTo>
                  <a:pt x="26758" y="287134"/>
                </a:lnTo>
                <a:close/>
              </a:path>
              <a:path w="27304" h="307975">
                <a:moveTo>
                  <a:pt x="26758" y="148247"/>
                </a:moveTo>
                <a:lnTo>
                  <a:pt x="20764" y="142252"/>
                </a:lnTo>
                <a:lnTo>
                  <a:pt x="5994" y="142252"/>
                </a:lnTo>
                <a:lnTo>
                  <a:pt x="0" y="148247"/>
                </a:lnTo>
                <a:lnTo>
                  <a:pt x="0" y="163029"/>
                </a:lnTo>
                <a:lnTo>
                  <a:pt x="5994" y="169024"/>
                </a:lnTo>
                <a:lnTo>
                  <a:pt x="20764" y="169024"/>
                </a:lnTo>
                <a:lnTo>
                  <a:pt x="26758" y="163029"/>
                </a:lnTo>
                <a:lnTo>
                  <a:pt x="26758" y="155638"/>
                </a:lnTo>
                <a:lnTo>
                  <a:pt x="26758" y="148247"/>
                </a:lnTo>
                <a:close/>
              </a:path>
              <a:path w="27304" h="307975">
                <a:moveTo>
                  <a:pt x="26758" y="5994"/>
                </a:moveTo>
                <a:lnTo>
                  <a:pt x="20764" y="0"/>
                </a:lnTo>
                <a:lnTo>
                  <a:pt x="5994" y="0"/>
                </a:lnTo>
                <a:lnTo>
                  <a:pt x="0" y="5994"/>
                </a:lnTo>
                <a:lnTo>
                  <a:pt x="0" y="20777"/>
                </a:lnTo>
                <a:lnTo>
                  <a:pt x="5994" y="26771"/>
                </a:lnTo>
                <a:lnTo>
                  <a:pt x="20764" y="26771"/>
                </a:lnTo>
                <a:lnTo>
                  <a:pt x="26758" y="20777"/>
                </a:lnTo>
                <a:lnTo>
                  <a:pt x="26758" y="13385"/>
                </a:lnTo>
                <a:lnTo>
                  <a:pt x="26758" y="5994"/>
                </a:lnTo>
                <a:close/>
              </a:path>
            </a:pathLst>
          </a:custGeom>
          <a:solidFill>
            <a:srgbClr val="1D1D1B"/>
          </a:solidFill>
        </p:spPr>
        <p:txBody>
          <a:bodyPr wrap="square" lIns="0" tIns="0" rIns="0" bIns="0" rtlCol="0"/>
          <a:lstStyle/>
          <a:p>
            <a:endParaRPr/>
          </a:p>
        </p:txBody>
      </p:sp>
      <p:sp>
        <p:nvSpPr>
          <p:cNvPr id="69" name="object 69"/>
          <p:cNvSpPr txBox="1"/>
          <p:nvPr/>
        </p:nvSpPr>
        <p:spPr>
          <a:xfrm>
            <a:off x="586661" y="2928486"/>
            <a:ext cx="1393825" cy="554355"/>
          </a:xfrm>
          <a:prstGeom prst="rect">
            <a:avLst/>
          </a:prstGeom>
        </p:spPr>
        <p:txBody>
          <a:bodyPr vert="horz" wrap="square" lIns="0" tIns="15875" rIns="0" bIns="0" rtlCol="0">
            <a:spAutoFit/>
          </a:bodyPr>
          <a:lstStyle/>
          <a:p>
            <a:pPr marL="12700">
              <a:lnSpc>
                <a:spcPts val="1055"/>
              </a:lnSpc>
              <a:spcBef>
                <a:spcPts val="125"/>
              </a:spcBef>
            </a:pPr>
            <a:r>
              <a:rPr sz="900" b="1" spc="-10" dirty="0">
                <a:solidFill>
                  <a:srgbClr val="DD1A21"/>
                </a:solidFill>
                <a:latin typeface="LEGO Typewell"/>
                <a:cs typeface="LEGO Typewell"/>
              </a:rPr>
              <a:t>BREAKFAST</a:t>
            </a:r>
            <a:endParaRPr sz="900" dirty="0">
              <a:latin typeface="LEGO Typewell"/>
              <a:cs typeface="LEGO Typewell"/>
            </a:endParaRPr>
          </a:p>
          <a:p>
            <a:pPr marL="12700">
              <a:lnSpc>
                <a:spcPts val="755"/>
              </a:lnSpc>
            </a:pPr>
            <a:r>
              <a:rPr sz="800" b="1" dirty="0">
                <a:solidFill>
                  <a:srgbClr val="1D1D1B"/>
                </a:solidFill>
                <a:latin typeface="LEGO Typewell"/>
                <a:cs typeface="LEGO Typewell"/>
              </a:rPr>
              <a:t>0</a:t>
            </a:r>
            <a:r>
              <a:rPr lang="en-US" sz="800" b="1" dirty="0">
                <a:solidFill>
                  <a:srgbClr val="1D1D1B"/>
                </a:solidFill>
                <a:latin typeface="LEGO Typewell"/>
                <a:cs typeface="LEGO Typewell"/>
              </a:rPr>
              <a:t>8</a:t>
            </a:r>
            <a:r>
              <a:rPr sz="800" b="1" dirty="0">
                <a:solidFill>
                  <a:srgbClr val="1D1D1B"/>
                </a:solidFill>
                <a:latin typeface="LEGO Typewell"/>
                <a:cs typeface="LEGO Typewell"/>
              </a:rPr>
              <a:t>:00</a:t>
            </a:r>
            <a:r>
              <a:rPr sz="800" b="1" spc="-25" dirty="0">
                <a:solidFill>
                  <a:srgbClr val="1D1D1B"/>
                </a:solidFill>
                <a:latin typeface="LEGO Typewell"/>
                <a:cs typeface="LEGO Typewell"/>
              </a:rPr>
              <a:t> </a:t>
            </a:r>
            <a:r>
              <a:rPr sz="800" b="1" dirty="0">
                <a:solidFill>
                  <a:srgbClr val="1D1D1B"/>
                </a:solidFill>
                <a:latin typeface="LEGO Typewell"/>
                <a:cs typeface="LEGO Typewell"/>
              </a:rPr>
              <a:t>AM – 11:00</a:t>
            </a:r>
            <a:r>
              <a:rPr sz="800" b="1" spc="-20" dirty="0">
                <a:solidFill>
                  <a:srgbClr val="1D1D1B"/>
                </a:solidFill>
                <a:latin typeface="LEGO Typewell"/>
                <a:cs typeface="LEGO Typewell"/>
              </a:rPr>
              <a:t> </a:t>
            </a:r>
            <a:r>
              <a:rPr sz="800" b="1" spc="-25" dirty="0">
                <a:solidFill>
                  <a:srgbClr val="1D1D1B"/>
                </a:solidFill>
                <a:latin typeface="LEGO Typewell"/>
                <a:cs typeface="LEGO Typewell"/>
              </a:rPr>
              <a:t>AM</a:t>
            </a:r>
            <a:r>
              <a:rPr lang="en-US" sz="800" b="1" spc="-25" dirty="0">
                <a:solidFill>
                  <a:srgbClr val="1D1D1B"/>
                </a:solidFill>
                <a:latin typeface="LEGO Typewell"/>
                <a:cs typeface="LEGO Typewell"/>
              </a:rPr>
              <a:t> (</a:t>
            </a:r>
            <a:r>
              <a:rPr lang="en-AE" sz="800" b="1" dirty="0">
                <a:solidFill>
                  <a:srgbClr val="1D1D1B"/>
                </a:solidFill>
                <a:latin typeface="LEGO Typewell"/>
                <a:cs typeface="LEGO Typewell"/>
              </a:rPr>
              <a:t>Buffet</a:t>
            </a:r>
            <a:r>
              <a:rPr lang="en-US" sz="800" b="1" spc="-25" dirty="0">
                <a:solidFill>
                  <a:srgbClr val="1D1D1B"/>
                </a:solidFill>
                <a:latin typeface="LEGO Typewell"/>
                <a:cs typeface="LEGO Typewell"/>
              </a:rPr>
              <a:t>)</a:t>
            </a:r>
            <a:endParaRPr sz="800" b="1" dirty="0">
              <a:latin typeface="LEGO Typewell"/>
              <a:cs typeface="LEGO Typewell"/>
            </a:endParaRPr>
          </a:p>
          <a:p>
            <a:pPr marL="12700">
              <a:lnSpc>
                <a:spcPct val="100000"/>
              </a:lnSpc>
              <a:spcBef>
                <a:spcPts val="645"/>
              </a:spcBef>
            </a:pPr>
            <a:r>
              <a:rPr sz="650" b="1" spc="-10" dirty="0">
                <a:solidFill>
                  <a:srgbClr val="DD1A21"/>
                </a:solidFill>
                <a:latin typeface="LEGO Typewell"/>
                <a:cs typeface="LEGO Typewell"/>
              </a:rPr>
              <a:t>“KNOW</a:t>
            </a:r>
            <a:r>
              <a:rPr sz="650" b="1" spc="-15" dirty="0">
                <a:solidFill>
                  <a:srgbClr val="DD1A21"/>
                </a:solidFill>
                <a:latin typeface="LEGO Typewell"/>
                <a:cs typeface="LEGO Typewell"/>
              </a:rPr>
              <a:t> </a:t>
            </a:r>
            <a:r>
              <a:rPr sz="650" b="1" dirty="0">
                <a:solidFill>
                  <a:srgbClr val="DD1A21"/>
                </a:solidFill>
                <a:latin typeface="LEGO Typewell"/>
                <a:cs typeface="LEGO Typewell"/>
              </a:rPr>
              <a:t>YOUR</a:t>
            </a:r>
            <a:r>
              <a:rPr sz="650" b="1" spc="10" dirty="0">
                <a:solidFill>
                  <a:srgbClr val="DD1A21"/>
                </a:solidFill>
                <a:latin typeface="LEGO Typewell"/>
                <a:cs typeface="LEGO Typewell"/>
              </a:rPr>
              <a:t> </a:t>
            </a:r>
            <a:r>
              <a:rPr sz="650" b="1" spc="-10" dirty="0">
                <a:solidFill>
                  <a:srgbClr val="DD1A21"/>
                </a:solidFill>
                <a:latin typeface="LEGO Typewell"/>
                <a:cs typeface="LEGO Typewell"/>
              </a:rPr>
              <a:t>BREAKFAST</a:t>
            </a:r>
            <a:r>
              <a:rPr sz="650" b="1" spc="-5" dirty="0">
                <a:solidFill>
                  <a:srgbClr val="DD1A21"/>
                </a:solidFill>
                <a:latin typeface="LEGO Typewell"/>
                <a:cs typeface="LEGO Typewell"/>
              </a:rPr>
              <a:t> </a:t>
            </a:r>
            <a:r>
              <a:rPr sz="650" b="1" spc="-10" dirty="0">
                <a:solidFill>
                  <a:srgbClr val="DD1A21"/>
                </a:solidFill>
                <a:latin typeface="LEGO Typewell"/>
                <a:cs typeface="LEGO Typewell"/>
              </a:rPr>
              <a:t>HOUR”</a:t>
            </a:r>
            <a:endParaRPr sz="650" dirty="0">
              <a:latin typeface="LEGO Typewell"/>
              <a:cs typeface="LEGO Typewell"/>
            </a:endParaRPr>
          </a:p>
          <a:p>
            <a:pPr marL="69215">
              <a:lnSpc>
                <a:spcPct val="100000"/>
              </a:lnSpc>
              <a:spcBef>
                <a:spcPts val="120"/>
              </a:spcBef>
            </a:pPr>
            <a:r>
              <a:rPr sz="650" spc="-20" dirty="0">
                <a:solidFill>
                  <a:srgbClr val="1D1D1B"/>
                </a:solidFill>
                <a:latin typeface="LEGO Typewell"/>
                <a:cs typeface="LEGO Typewell"/>
              </a:rPr>
              <a:t>09.00</a:t>
            </a:r>
            <a:r>
              <a:rPr sz="650" spc="-15" dirty="0">
                <a:solidFill>
                  <a:srgbClr val="1D1D1B"/>
                </a:solidFill>
                <a:latin typeface="LEGO Typewell"/>
                <a:cs typeface="LEGO Typewell"/>
              </a:rPr>
              <a:t> </a:t>
            </a:r>
            <a:r>
              <a:rPr sz="650" dirty="0">
                <a:solidFill>
                  <a:srgbClr val="1D1D1B"/>
                </a:solidFill>
                <a:latin typeface="LEGO Typewell"/>
                <a:cs typeface="LEGO Typewell"/>
              </a:rPr>
              <a:t>AM</a:t>
            </a:r>
            <a:r>
              <a:rPr sz="650" spc="10" dirty="0">
                <a:solidFill>
                  <a:srgbClr val="1D1D1B"/>
                </a:solidFill>
                <a:latin typeface="LEGO Typewell"/>
                <a:cs typeface="LEGO Typewell"/>
              </a:rPr>
              <a:t> </a:t>
            </a:r>
            <a:r>
              <a:rPr sz="650" dirty="0">
                <a:solidFill>
                  <a:srgbClr val="1D1D1B"/>
                </a:solidFill>
                <a:latin typeface="LEGO Typewell"/>
                <a:cs typeface="LEGO Typewell"/>
              </a:rPr>
              <a:t>–</a:t>
            </a:r>
            <a:r>
              <a:rPr sz="650" spc="10" dirty="0">
                <a:solidFill>
                  <a:srgbClr val="1D1D1B"/>
                </a:solidFill>
                <a:latin typeface="LEGO Typewell"/>
                <a:cs typeface="LEGO Typewell"/>
              </a:rPr>
              <a:t> </a:t>
            </a:r>
            <a:r>
              <a:rPr sz="650" spc="-10" dirty="0">
                <a:solidFill>
                  <a:srgbClr val="1D1D1B"/>
                </a:solidFill>
                <a:latin typeface="LEGO Typewell"/>
                <a:cs typeface="LEGO Typewell"/>
              </a:rPr>
              <a:t>11.00</a:t>
            </a:r>
            <a:r>
              <a:rPr sz="650" spc="-15" dirty="0">
                <a:solidFill>
                  <a:srgbClr val="1D1D1B"/>
                </a:solidFill>
                <a:latin typeface="LEGO Typewell"/>
                <a:cs typeface="LEGO Typewell"/>
              </a:rPr>
              <a:t> </a:t>
            </a:r>
            <a:r>
              <a:rPr sz="650" dirty="0">
                <a:solidFill>
                  <a:srgbClr val="1D1D1B"/>
                </a:solidFill>
                <a:latin typeface="LEGO Typewell"/>
                <a:cs typeface="LEGO Typewell"/>
              </a:rPr>
              <a:t>AM</a:t>
            </a:r>
            <a:r>
              <a:rPr sz="650" spc="10" dirty="0">
                <a:solidFill>
                  <a:srgbClr val="1D1D1B"/>
                </a:solidFill>
                <a:latin typeface="LEGO Typewell"/>
                <a:cs typeface="LEGO Typewell"/>
              </a:rPr>
              <a:t> </a:t>
            </a:r>
            <a:r>
              <a:rPr sz="650" dirty="0">
                <a:solidFill>
                  <a:srgbClr val="1D1D1B"/>
                </a:solidFill>
                <a:latin typeface="LEGO Typewell"/>
                <a:cs typeface="LEGO Typewell"/>
              </a:rPr>
              <a:t>HIGH</a:t>
            </a:r>
            <a:r>
              <a:rPr sz="650" spc="-10" dirty="0">
                <a:solidFill>
                  <a:srgbClr val="1D1D1B"/>
                </a:solidFill>
                <a:latin typeface="LEGO Typewell"/>
                <a:cs typeface="LEGO Typewell"/>
              </a:rPr>
              <a:t> TRAFFIC</a:t>
            </a:r>
            <a:endParaRPr sz="650" dirty="0">
              <a:latin typeface="LEGO Typewell"/>
              <a:cs typeface="LEGO Typewell"/>
            </a:endParaRPr>
          </a:p>
        </p:txBody>
      </p:sp>
      <p:sp>
        <p:nvSpPr>
          <p:cNvPr id="70" name="object 70"/>
          <p:cNvSpPr txBox="1"/>
          <p:nvPr/>
        </p:nvSpPr>
        <p:spPr>
          <a:xfrm>
            <a:off x="586661" y="3456843"/>
            <a:ext cx="2390140" cy="961802"/>
          </a:xfrm>
          <a:prstGeom prst="rect">
            <a:avLst/>
          </a:prstGeom>
        </p:spPr>
        <p:txBody>
          <a:bodyPr vert="horz" wrap="square" lIns="0" tIns="53340" rIns="0" bIns="0" rtlCol="0">
            <a:spAutoFit/>
          </a:bodyPr>
          <a:lstStyle/>
          <a:p>
            <a:pPr marL="69215">
              <a:lnSpc>
                <a:spcPct val="100000"/>
              </a:lnSpc>
              <a:spcBef>
                <a:spcPts val="420"/>
              </a:spcBef>
            </a:pPr>
            <a:r>
              <a:rPr sz="650" dirty="0">
                <a:solidFill>
                  <a:srgbClr val="1D1D1B"/>
                </a:solidFill>
                <a:latin typeface="LEGO Typewell"/>
                <a:cs typeface="LEGO Typewell"/>
              </a:rPr>
              <a:t>08.30</a:t>
            </a:r>
            <a:r>
              <a:rPr sz="650" spc="-10" dirty="0">
                <a:solidFill>
                  <a:srgbClr val="1D1D1B"/>
                </a:solidFill>
                <a:latin typeface="LEGO Typewell"/>
                <a:cs typeface="LEGO Typewell"/>
              </a:rPr>
              <a:t> </a:t>
            </a:r>
            <a:r>
              <a:rPr sz="650" dirty="0">
                <a:solidFill>
                  <a:srgbClr val="1D1D1B"/>
                </a:solidFill>
                <a:latin typeface="LEGO Typewell"/>
                <a:cs typeface="LEGO Typewell"/>
              </a:rPr>
              <a:t>AM</a:t>
            </a:r>
            <a:r>
              <a:rPr sz="650" spc="10" dirty="0">
                <a:solidFill>
                  <a:srgbClr val="1D1D1B"/>
                </a:solidFill>
                <a:latin typeface="LEGO Typewell"/>
                <a:cs typeface="LEGO Typewell"/>
              </a:rPr>
              <a:t> </a:t>
            </a:r>
            <a:r>
              <a:rPr sz="650" dirty="0">
                <a:solidFill>
                  <a:srgbClr val="1D1D1B"/>
                </a:solidFill>
                <a:latin typeface="LEGO Typewell"/>
                <a:cs typeface="LEGO Typewell"/>
              </a:rPr>
              <a:t>–</a:t>
            </a:r>
            <a:r>
              <a:rPr sz="650" spc="10" dirty="0">
                <a:solidFill>
                  <a:srgbClr val="1D1D1B"/>
                </a:solidFill>
                <a:latin typeface="LEGO Typewell"/>
                <a:cs typeface="LEGO Typewell"/>
              </a:rPr>
              <a:t> </a:t>
            </a:r>
            <a:r>
              <a:rPr sz="650" spc="-10" dirty="0">
                <a:solidFill>
                  <a:srgbClr val="1D1D1B"/>
                </a:solidFill>
                <a:latin typeface="LEGO Typewell"/>
                <a:cs typeface="LEGO Typewell"/>
              </a:rPr>
              <a:t>09.30 </a:t>
            </a:r>
            <a:r>
              <a:rPr sz="650" dirty="0">
                <a:solidFill>
                  <a:srgbClr val="1D1D1B"/>
                </a:solidFill>
                <a:latin typeface="LEGO Typewell"/>
                <a:cs typeface="LEGO Typewell"/>
              </a:rPr>
              <a:t>AM</a:t>
            </a:r>
            <a:r>
              <a:rPr sz="650" spc="15" dirty="0">
                <a:solidFill>
                  <a:srgbClr val="1D1D1B"/>
                </a:solidFill>
                <a:latin typeface="LEGO Typewell"/>
                <a:cs typeface="LEGO Typewell"/>
              </a:rPr>
              <a:t> </a:t>
            </a:r>
            <a:r>
              <a:rPr sz="650" spc="-20" dirty="0">
                <a:solidFill>
                  <a:srgbClr val="1D1D1B"/>
                </a:solidFill>
                <a:latin typeface="LEGO Typewell"/>
                <a:cs typeface="LEGO Typewell"/>
              </a:rPr>
              <a:t>MODERATE</a:t>
            </a:r>
            <a:r>
              <a:rPr sz="650" spc="-10" dirty="0">
                <a:solidFill>
                  <a:srgbClr val="1D1D1B"/>
                </a:solidFill>
                <a:latin typeface="LEGO Typewell"/>
                <a:cs typeface="LEGO Typewell"/>
              </a:rPr>
              <a:t> TRAFFIC</a:t>
            </a:r>
            <a:endParaRPr sz="650" dirty="0">
              <a:latin typeface="LEGO Typewell"/>
              <a:cs typeface="LEGO Typewell"/>
            </a:endParaRPr>
          </a:p>
          <a:p>
            <a:pPr marL="69215">
              <a:lnSpc>
                <a:spcPct val="100000"/>
              </a:lnSpc>
              <a:spcBef>
                <a:spcPts val="320"/>
              </a:spcBef>
            </a:pPr>
            <a:r>
              <a:rPr sz="650" spc="-20" dirty="0">
                <a:solidFill>
                  <a:srgbClr val="1D1D1B"/>
                </a:solidFill>
                <a:latin typeface="LEGO Typewell"/>
                <a:cs typeface="LEGO Typewell"/>
              </a:rPr>
              <a:t>0</a:t>
            </a:r>
            <a:r>
              <a:rPr lang="en-US" sz="650" spc="-20" dirty="0">
                <a:solidFill>
                  <a:srgbClr val="1D1D1B"/>
                </a:solidFill>
                <a:latin typeface="LEGO Typewell"/>
                <a:cs typeface="LEGO Typewell"/>
              </a:rPr>
              <a:t>8</a:t>
            </a:r>
            <a:r>
              <a:rPr sz="650" spc="-20" dirty="0">
                <a:solidFill>
                  <a:srgbClr val="1D1D1B"/>
                </a:solidFill>
                <a:latin typeface="LEGO Typewell"/>
                <a:cs typeface="LEGO Typewell"/>
              </a:rPr>
              <a:t>.00 </a:t>
            </a:r>
            <a:r>
              <a:rPr sz="650" dirty="0">
                <a:solidFill>
                  <a:srgbClr val="1D1D1B"/>
                </a:solidFill>
                <a:latin typeface="LEGO Typewell"/>
                <a:cs typeface="LEGO Typewell"/>
              </a:rPr>
              <a:t>AM</a:t>
            </a:r>
            <a:r>
              <a:rPr sz="650" spc="10" dirty="0">
                <a:solidFill>
                  <a:srgbClr val="1D1D1B"/>
                </a:solidFill>
                <a:latin typeface="LEGO Typewell"/>
                <a:cs typeface="LEGO Typewell"/>
              </a:rPr>
              <a:t> </a:t>
            </a:r>
            <a:r>
              <a:rPr sz="650" dirty="0">
                <a:solidFill>
                  <a:srgbClr val="1D1D1B"/>
                </a:solidFill>
                <a:latin typeface="LEGO Typewell"/>
                <a:cs typeface="LEGO Typewell"/>
              </a:rPr>
              <a:t>–</a:t>
            </a:r>
            <a:r>
              <a:rPr sz="650" spc="5" dirty="0">
                <a:solidFill>
                  <a:srgbClr val="1D1D1B"/>
                </a:solidFill>
                <a:latin typeface="LEGO Typewell"/>
                <a:cs typeface="LEGO Typewell"/>
              </a:rPr>
              <a:t> </a:t>
            </a:r>
            <a:r>
              <a:rPr sz="650" dirty="0">
                <a:solidFill>
                  <a:srgbClr val="1D1D1B"/>
                </a:solidFill>
                <a:latin typeface="LEGO Typewell"/>
                <a:cs typeface="LEGO Typewell"/>
              </a:rPr>
              <a:t>08.30</a:t>
            </a:r>
            <a:r>
              <a:rPr sz="650" spc="-15" dirty="0">
                <a:solidFill>
                  <a:srgbClr val="1D1D1B"/>
                </a:solidFill>
                <a:latin typeface="LEGO Typewell"/>
                <a:cs typeface="LEGO Typewell"/>
              </a:rPr>
              <a:t> </a:t>
            </a:r>
            <a:r>
              <a:rPr sz="650" dirty="0">
                <a:solidFill>
                  <a:srgbClr val="1D1D1B"/>
                </a:solidFill>
                <a:latin typeface="LEGO Typewell"/>
                <a:cs typeface="LEGO Typewell"/>
              </a:rPr>
              <a:t>AM</a:t>
            </a:r>
            <a:r>
              <a:rPr sz="650" spc="5" dirty="0">
                <a:solidFill>
                  <a:srgbClr val="1D1D1B"/>
                </a:solidFill>
                <a:latin typeface="LEGO Typewell"/>
                <a:cs typeface="LEGO Typewell"/>
              </a:rPr>
              <a:t> </a:t>
            </a:r>
            <a:r>
              <a:rPr sz="650" spc="-20" dirty="0">
                <a:solidFill>
                  <a:srgbClr val="1D1D1B"/>
                </a:solidFill>
                <a:latin typeface="LEGO Typewell"/>
                <a:cs typeface="LEGO Typewell"/>
              </a:rPr>
              <a:t>LOW</a:t>
            </a:r>
            <a:r>
              <a:rPr sz="650" spc="-15" dirty="0">
                <a:solidFill>
                  <a:srgbClr val="1D1D1B"/>
                </a:solidFill>
                <a:latin typeface="LEGO Typewell"/>
                <a:cs typeface="LEGO Typewell"/>
              </a:rPr>
              <a:t> </a:t>
            </a:r>
            <a:r>
              <a:rPr sz="650" spc="-10" dirty="0">
                <a:solidFill>
                  <a:srgbClr val="1D1D1B"/>
                </a:solidFill>
                <a:latin typeface="LEGO Typewell"/>
                <a:cs typeface="LEGO Typewell"/>
              </a:rPr>
              <a:t>TRAFFIC</a:t>
            </a:r>
            <a:endParaRPr sz="650" dirty="0">
              <a:latin typeface="LEGO Typewell"/>
              <a:cs typeface="LEGO Typewell"/>
            </a:endParaRPr>
          </a:p>
          <a:p>
            <a:pPr marL="12700" marR="5080" algn="just">
              <a:lnSpc>
                <a:spcPct val="100000"/>
              </a:lnSpc>
              <a:spcBef>
                <a:spcPts val="305"/>
              </a:spcBef>
            </a:pPr>
            <a:r>
              <a:rPr sz="550" dirty="0">
                <a:solidFill>
                  <a:srgbClr val="1D1D1B"/>
                </a:solidFill>
                <a:latin typeface="LEGO Typewell"/>
                <a:cs typeface="LEGO Typewell"/>
              </a:rPr>
              <a:t>Please</a:t>
            </a:r>
            <a:r>
              <a:rPr sz="550" spc="-10" dirty="0">
                <a:solidFill>
                  <a:srgbClr val="1D1D1B"/>
                </a:solidFill>
                <a:latin typeface="LEGO Typewell"/>
                <a:cs typeface="LEGO Typewell"/>
              </a:rPr>
              <a:t> </a:t>
            </a:r>
            <a:r>
              <a:rPr sz="550" dirty="0">
                <a:solidFill>
                  <a:srgbClr val="1D1D1B"/>
                </a:solidFill>
                <a:latin typeface="LEGO Typewell"/>
                <a:cs typeface="LEGO Typewell"/>
              </a:rPr>
              <a:t>be</a:t>
            </a:r>
            <a:r>
              <a:rPr sz="550" spc="-5" dirty="0">
                <a:solidFill>
                  <a:srgbClr val="1D1D1B"/>
                </a:solidFill>
                <a:latin typeface="LEGO Typewell"/>
                <a:cs typeface="LEGO Typewell"/>
              </a:rPr>
              <a:t> </a:t>
            </a:r>
            <a:r>
              <a:rPr sz="550" dirty="0">
                <a:solidFill>
                  <a:srgbClr val="1D1D1B"/>
                </a:solidFill>
                <a:latin typeface="LEGO Typewell"/>
                <a:cs typeface="LEGO Typewell"/>
              </a:rPr>
              <a:t>aware</a:t>
            </a:r>
            <a:r>
              <a:rPr sz="550" spc="-5" dirty="0">
                <a:solidFill>
                  <a:srgbClr val="1D1D1B"/>
                </a:solidFill>
                <a:latin typeface="LEGO Typewell"/>
                <a:cs typeface="LEGO Typewell"/>
              </a:rPr>
              <a:t> </a:t>
            </a:r>
            <a:r>
              <a:rPr sz="550" dirty="0">
                <a:solidFill>
                  <a:srgbClr val="1D1D1B"/>
                </a:solidFill>
                <a:latin typeface="LEGO Typewell"/>
                <a:cs typeface="LEGO Typewell"/>
              </a:rPr>
              <a:t>that</a:t>
            </a:r>
            <a:r>
              <a:rPr sz="550" spc="-5" dirty="0">
                <a:solidFill>
                  <a:srgbClr val="1D1D1B"/>
                </a:solidFill>
                <a:latin typeface="LEGO Typewell"/>
                <a:cs typeface="LEGO Typewell"/>
              </a:rPr>
              <a:t> </a:t>
            </a:r>
            <a:r>
              <a:rPr sz="550" dirty="0">
                <a:solidFill>
                  <a:srgbClr val="1D1D1B"/>
                </a:solidFill>
                <a:latin typeface="LEGO Typewell"/>
                <a:cs typeface="LEGO Typewell"/>
              </a:rPr>
              <a:t>the</a:t>
            </a:r>
            <a:r>
              <a:rPr sz="550" spc="-5" dirty="0">
                <a:solidFill>
                  <a:srgbClr val="1D1D1B"/>
                </a:solidFill>
                <a:latin typeface="LEGO Typewell"/>
                <a:cs typeface="LEGO Typewell"/>
              </a:rPr>
              <a:t> </a:t>
            </a:r>
            <a:r>
              <a:rPr sz="550" dirty="0">
                <a:solidFill>
                  <a:srgbClr val="1D1D1B"/>
                </a:solidFill>
                <a:latin typeface="LEGO Typewell"/>
                <a:cs typeface="LEGO Typewell"/>
              </a:rPr>
              <a:t>food</a:t>
            </a:r>
            <a:r>
              <a:rPr sz="550" spc="-5" dirty="0">
                <a:solidFill>
                  <a:srgbClr val="1D1D1B"/>
                </a:solidFill>
                <a:latin typeface="LEGO Typewell"/>
                <a:cs typeface="LEGO Typewell"/>
              </a:rPr>
              <a:t> </a:t>
            </a:r>
            <a:r>
              <a:rPr sz="550" dirty="0">
                <a:solidFill>
                  <a:srgbClr val="1D1D1B"/>
                </a:solidFill>
                <a:latin typeface="LEGO Typewell"/>
                <a:cs typeface="LEGO Typewell"/>
              </a:rPr>
              <a:t>is</a:t>
            </a:r>
            <a:r>
              <a:rPr sz="550" spc="-10" dirty="0">
                <a:solidFill>
                  <a:srgbClr val="1D1D1B"/>
                </a:solidFill>
                <a:latin typeface="LEGO Typewell"/>
                <a:cs typeface="LEGO Typewell"/>
              </a:rPr>
              <a:t> </a:t>
            </a:r>
            <a:r>
              <a:rPr sz="550" dirty="0">
                <a:solidFill>
                  <a:srgbClr val="1D1D1B"/>
                </a:solidFill>
                <a:latin typeface="LEGO Typewell"/>
                <a:cs typeface="LEGO Typewell"/>
              </a:rPr>
              <a:t>prepared</a:t>
            </a:r>
            <a:r>
              <a:rPr sz="550" spc="-5" dirty="0">
                <a:solidFill>
                  <a:srgbClr val="1D1D1B"/>
                </a:solidFill>
                <a:latin typeface="LEGO Typewell"/>
                <a:cs typeface="LEGO Typewell"/>
              </a:rPr>
              <a:t> </a:t>
            </a:r>
            <a:r>
              <a:rPr sz="550" dirty="0">
                <a:solidFill>
                  <a:srgbClr val="1D1D1B"/>
                </a:solidFill>
                <a:latin typeface="LEGO Typewell"/>
                <a:cs typeface="LEGO Typewell"/>
              </a:rPr>
              <a:t>in</a:t>
            </a:r>
            <a:r>
              <a:rPr sz="550" spc="-5" dirty="0">
                <a:solidFill>
                  <a:srgbClr val="1D1D1B"/>
                </a:solidFill>
                <a:latin typeface="LEGO Typewell"/>
                <a:cs typeface="LEGO Typewell"/>
              </a:rPr>
              <a:t> </a:t>
            </a:r>
            <a:r>
              <a:rPr sz="550" dirty="0">
                <a:solidFill>
                  <a:srgbClr val="1D1D1B"/>
                </a:solidFill>
                <a:latin typeface="LEGO Typewell"/>
                <a:cs typeface="LEGO Typewell"/>
              </a:rPr>
              <a:t>the</a:t>
            </a:r>
            <a:r>
              <a:rPr sz="550" spc="-5" dirty="0">
                <a:solidFill>
                  <a:srgbClr val="1D1D1B"/>
                </a:solidFill>
                <a:latin typeface="LEGO Typewell"/>
                <a:cs typeface="LEGO Typewell"/>
              </a:rPr>
              <a:t> </a:t>
            </a:r>
            <a:r>
              <a:rPr sz="550" dirty="0">
                <a:solidFill>
                  <a:srgbClr val="1D1D1B"/>
                </a:solidFill>
                <a:latin typeface="LEGO Typewell"/>
                <a:cs typeface="LEGO Typewell"/>
              </a:rPr>
              <a:t>same</a:t>
            </a:r>
            <a:r>
              <a:rPr sz="550" spc="-5" dirty="0">
                <a:solidFill>
                  <a:srgbClr val="1D1D1B"/>
                </a:solidFill>
                <a:latin typeface="LEGO Typewell"/>
                <a:cs typeface="LEGO Typewell"/>
              </a:rPr>
              <a:t> </a:t>
            </a:r>
            <a:r>
              <a:rPr sz="550" dirty="0">
                <a:solidFill>
                  <a:srgbClr val="1D1D1B"/>
                </a:solidFill>
                <a:latin typeface="LEGO Typewell"/>
                <a:cs typeface="LEGO Typewell"/>
              </a:rPr>
              <a:t>kitchen</a:t>
            </a:r>
            <a:r>
              <a:rPr sz="550" spc="-15" dirty="0">
                <a:solidFill>
                  <a:srgbClr val="1D1D1B"/>
                </a:solidFill>
                <a:latin typeface="LEGO Typewell"/>
                <a:cs typeface="LEGO Typewell"/>
              </a:rPr>
              <a:t> </a:t>
            </a:r>
            <a:r>
              <a:rPr sz="550" dirty="0">
                <a:solidFill>
                  <a:srgbClr val="1D1D1B"/>
                </a:solidFill>
                <a:latin typeface="LEGO Typewell"/>
                <a:cs typeface="LEGO Typewell"/>
              </a:rPr>
              <a:t>where</a:t>
            </a:r>
            <a:r>
              <a:rPr sz="550" spc="-5" dirty="0">
                <a:solidFill>
                  <a:srgbClr val="1D1D1B"/>
                </a:solidFill>
                <a:latin typeface="LEGO Typewell"/>
                <a:cs typeface="LEGO Typewell"/>
              </a:rPr>
              <a:t> </a:t>
            </a:r>
            <a:r>
              <a:rPr sz="550" dirty="0">
                <a:solidFill>
                  <a:srgbClr val="1D1D1B"/>
                </a:solidFill>
                <a:latin typeface="LEGO Typewell"/>
                <a:cs typeface="LEGO Typewell"/>
              </a:rPr>
              <a:t>all</a:t>
            </a:r>
            <a:r>
              <a:rPr sz="550" spc="-15" dirty="0">
                <a:solidFill>
                  <a:srgbClr val="1D1D1B"/>
                </a:solidFill>
                <a:latin typeface="LEGO Typewell"/>
                <a:cs typeface="LEGO Typewell"/>
              </a:rPr>
              <a:t> </a:t>
            </a:r>
            <a:r>
              <a:rPr sz="550" dirty="0">
                <a:solidFill>
                  <a:srgbClr val="1D1D1B"/>
                </a:solidFill>
                <a:latin typeface="LEGO Typewell"/>
                <a:cs typeface="LEGO Typewell"/>
              </a:rPr>
              <a:t>the</a:t>
            </a:r>
            <a:r>
              <a:rPr sz="550" spc="-10" dirty="0">
                <a:solidFill>
                  <a:srgbClr val="1D1D1B"/>
                </a:solidFill>
                <a:latin typeface="LEGO Typewell"/>
                <a:cs typeface="LEGO Typewell"/>
              </a:rPr>
              <a:t> major</a:t>
            </a:r>
            <a:r>
              <a:rPr sz="550" spc="500" dirty="0">
                <a:solidFill>
                  <a:srgbClr val="1D1D1B"/>
                </a:solidFill>
                <a:latin typeface="LEGO Typewell"/>
                <a:cs typeface="LEGO Typewell"/>
              </a:rPr>
              <a:t> </a:t>
            </a:r>
            <a:r>
              <a:rPr sz="550" dirty="0">
                <a:solidFill>
                  <a:srgbClr val="1D1D1B"/>
                </a:solidFill>
                <a:latin typeface="LEGO Typewell"/>
                <a:cs typeface="LEGO Typewell"/>
              </a:rPr>
              <a:t>allergens</a:t>
            </a:r>
            <a:r>
              <a:rPr sz="550" spc="-20" dirty="0">
                <a:solidFill>
                  <a:srgbClr val="1D1D1B"/>
                </a:solidFill>
                <a:latin typeface="LEGO Typewell"/>
                <a:cs typeface="LEGO Typewell"/>
              </a:rPr>
              <a:t> </a:t>
            </a:r>
            <a:r>
              <a:rPr sz="550" dirty="0">
                <a:solidFill>
                  <a:srgbClr val="1D1D1B"/>
                </a:solidFill>
                <a:latin typeface="LEGO Typewell"/>
                <a:cs typeface="LEGO Typewell"/>
              </a:rPr>
              <a:t>are</a:t>
            </a:r>
            <a:r>
              <a:rPr sz="550" spc="-10" dirty="0">
                <a:solidFill>
                  <a:srgbClr val="1D1D1B"/>
                </a:solidFill>
                <a:latin typeface="LEGO Typewell"/>
                <a:cs typeface="LEGO Typewell"/>
              </a:rPr>
              <a:t> handled,</a:t>
            </a:r>
            <a:r>
              <a:rPr sz="550" spc="-15" dirty="0">
                <a:solidFill>
                  <a:srgbClr val="1D1D1B"/>
                </a:solidFill>
                <a:latin typeface="LEGO Typewell"/>
                <a:cs typeface="LEGO Typewell"/>
              </a:rPr>
              <a:t> </a:t>
            </a:r>
            <a:r>
              <a:rPr sz="550" dirty="0">
                <a:solidFill>
                  <a:srgbClr val="1D1D1B"/>
                </a:solidFill>
                <a:latin typeface="LEGO Typewell"/>
                <a:cs typeface="LEGO Typewell"/>
              </a:rPr>
              <a:t>if</a:t>
            </a:r>
            <a:r>
              <a:rPr sz="550" spc="-30" dirty="0">
                <a:solidFill>
                  <a:srgbClr val="1D1D1B"/>
                </a:solidFill>
                <a:latin typeface="LEGO Typewell"/>
                <a:cs typeface="LEGO Typewell"/>
              </a:rPr>
              <a:t> </a:t>
            </a:r>
            <a:r>
              <a:rPr sz="550" dirty="0">
                <a:solidFill>
                  <a:srgbClr val="1D1D1B"/>
                </a:solidFill>
                <a:latin typeface="LEGO Typewell"/>
                <a:cs typeface="LEGO Typewell"/>
              </a:rPr>
              <a:t>you</a:t>
            </a:r>
            <a:r>
              <a:rPr sz="550" spc="-10" dirty="0">
                <a:solidFill>
                  <a:srgbClr val="1D1D1B"/>
                </a:solidFill>
                <a:latin typeface="LEGO Typewell"/>
                <a:cs typeface="LEGO Typewell"/>
              </a:rPr>
              <a:t> </a:t>
            </a:r>
            <a:r>
              <a:rPr sz="550" dirty="0">
                <a:solidFill>
                  <a:srgbClr val="1D1D1B"/>
                </a:solidFill>
                <a:latin typeface="LEGO Typewell"/>
                <a:cs typeface="LEGO Typewell"/>
              </a:rPr>
              <a:t>have</a:t>
            </a:r>
            <a:r>
              <a:rPr sz="550" spc="-10" dirty="0">
                <a:solidFill>
                  <a:srgbClr val="1D1D1B"/>
                </a:solidFill>
                <a:latin typeface="LEGO Typewell"/>
                <a:cs typeface="LEGO Typewell"/>
              </a:rPr>
              <a:t> </a:t>
            </a:r>
            <a:r>
              <a:rPr sz="550" dirty="0">
                <a:solidFill>
                  <a:srgbClr val="1D1D1B"/>
                </a:solidFill>
                <a:latin typeface="LEGO Typewell"/>
                <a:cs typeface="LEGO Typewell"/>
              </a:rPr>
              <a:t>any</a:t>
            </a:r>
            <a:r>
              <a:rPr sz="550" spc="-15" dirty="0">
                <a:solidFill>
                  <a:srgbClr val="1D1D1B"/>
                </a:solidFill>
                <a:latin typeface="LEGO Typewell"/>
                <a:cs typeface="LEGO Typewell"/>
              </a:rPr>
              <a:t> </a:t>
            </a:r>
            <a:r>
              <a:rPr sz="550" dirty="0">
                <a:solidFill>
                  <a:srgbClr val="1D1D1B"/>
                </a:solidFill>
                <a:latin typeface="LEGO Typewell"/>
                <a:cs typeface="LEGO Typewell"/>
              </a:rPr>
              <a:t>specific</a:t>
            </a:r>
            <a:r>
              <a:rPr sz="550" spc="-10" dirty="0">
                <a:solidFill>
                  <a:srgbClr val="1D1D1B"/>
                </a:solidFill>
                <a:latin typeface="LEGO Typewell"/>
                <a:cs typeface="LEGO Typewell"/>
              </a:rPr>
              <a:t> </a:t>
            </a:r>
            <a:r>
              <a:rPr sz="550" dirty="0">
                <a:solidFill>
                  <a:srgbClr val="1D1D1B"/>
                </a:solidFill>
                <a:latin typeface="LEGO Typewell"/>
                <a:cs typeface="LEGO Typewell"/>
              </a:rPr>
              <a:t>non</a:t>
            </a:r>
            <a:r>
              <a:rPr sz="550" spc="-10" dirty="0">
                <a:solidFill>
                  <a:srgbClr val="1D1D1B"/>
                </a:solidFill>
                <a:latin typeface="LEGO Typewell"/>
                <a:cs typeface="LEGO Typewell"/>
              </a:rPr>
              <a:t> </a:t>
            </a:r>
            <a:r>
              <a:rPr sz="550" dirty="0">
                <a:solidFill>
                  <a:srgbClr val="1D1D1B"/>
                </a:solidFill>
                <a:latin typeface="LEGO Typewell"/>
                <a:cs typeface="LEGO Typewell"/>
              </a:rPr>
              <a:t>allergen</a:t>
            </a:r>
            <a:r>
              <a:rPr sz="550" spc="-10" dirty="0">
                <a:solidFill>
                  <a:srgbClr val="1D1D1B"/>
                </a:solidFill>
                <a:latin typeface="LEGO Typewell"/>
                <a:cs typeface="LEGO Typewell"/>
              </a:rPr>
              <a:t> </a:t>
            </a:r>
            <a:r>
              <a:rPr sz="550" dirty="0">
                <a:solidFill>
                  <a:srgbClr val="1D1D1B"/>
                </a:solidFill>
                <a:latin typeface="LEGO Typewell"/>
                <a:cs typeface="LEGO Typewell"/>
              </a:rPr>
              <a:t>requests</a:t>
            </a:r>
            <a:r>
              <a:rPr sz="550" spc="-5" dirty="0">
                <a:solidFill>
                  <a:srgbClr val="1D1D1B"/>
                </a:solidFill>
                <a:latin typeface="LEGO Typewell"/>
                <a:cs typeface="LEGO Typewell"/>
              </a:rPr>
              <a:t> </a:t>
            </a:r>
            <a:r>
              <a:rPr sz="550" dirty="0">
                <a:solidFill>
                  <a:srgbClr val="1D1D1B"/>
                </a:solidFill>
                <a:latin typeface="LEGO Typewell"/>
                <a:cs typeface="LEGO Typewell"/>
              </a:rPr>
              <a:t>kindly</a:t>
            </a:r>
            <a:r>
              <a:rPr sz="550" spc="-20" dirty="0">
                <a:solidFill>
                  <a:srgbClr val="1D1D1B"/>
                </a:solidFill>
                <a:latin typeface="LEGO Typewell"/>
                <a:cs typeface="LEGO Typewell"/>
              </a:rPr>
              <a:t> </a:t>
            </a:r>
            <a:r>
              <a:rPr sz="550" spc="-10" dirty="0">
                <a:solidFill>
                  <a:srgbClr val="1D1D1B"/>
                </a:solidFill>
                <a:latin typeface="LEGO Typewell"/>
                <a:cs typeface="LEGO Typewell"/>
              </a:rPr>
              <a:t>speak</a:t>
            </a:r>
            <a:r>
              <a:rPr sz="550" spc="500" dirty="0">
                <a:solidFill>
                  <a:srgbClr val="1D1D1B"/>
                </a:solidFill>
                <a:latin typeface="LEGO Typewell"/>
                <a:cs typeface="LEGO Typewell"/>
              </a:rPr>
              <a:t> </a:t>
            </a:r>
            <a:r>
              <a:rPr sz="550" dirty="0">
                <a:solidFill>
                  <a:srgbClr val="1D1D1B"/>
                </a:solidFill>
                <a:latin typeface="LEGO Typewell"/>
                <a:cs typeface="LEGO Typewell"/>
              </a:rPr>
              <a:t>to</a:t>
            </a:r>
            <a:r>
              <a:rPr sz="550" spc="-5" dirty="0">
                <a:solidFill>
                  <a:srgbClr val="1D1D1B"/>
                </a:solidFill>
                <a:latin typeface="LEGO Typewell"/>
                <a:cs typeface="LEGO Typewell"/>
              </a:rPr>
              <a:t> </a:t>
            </a:r>
            <a:r>
              <a:rPr sz="550" dirty="0">
                <a:solidFill>
                  <a:srgbClr val="1D1D1B"/>
                </a:solidFill>
                <a:latin typeface="LEGO Typewell"/>
                <a:cs typeface="LEGO Typewell"/>
              </a:rPr>
              <a:t>one of</a:t>
            </a:r>
            <a:r>
              <a:rPr sz="550" spc="-20" dirty="0">
                <a:solidFill>
                  <a:srgbClr val="1D1D1B"/>
                </a:solidFill>
                <a:latin typeface="LEGO Typewell"/>
                <a:cs typeface="LEGO Typewell"/>
              </a:rPr>
              <a:t> </a:t>
            </a:r>
            <a:r>
              <a:rPr sz="550" dirty="0">
                <a:solidFill>
                  <a:srgbClr val="1D1D1B"/>
                </a:solidFill>
                <a:latin typeface="LEGO Typewell"/>
                <a:cs typeface="LEGO Typewell"/>
              </a:rPr>
              <a:t>our</a:t>
            </a:r>
            <a:r>
              <a:rPr sz="550" spc="-15" dirty="0">
                <a:solidFill>
                  <a:srgbClr val="1D1D1B"/>
                </a:solidFill>
                <a:latin typeface="LEGO Typewell"/>
                <a:cs typeface="LEGO Typewell"/>
              </a:rPr>
              <a:t> </a:t>
            </a:r>
            <a:r>
              <a:rPr sz="550" dirty="0">
                <a:solidFill>
                  <a:srgbClr val="1D1D1B"/>
                </a:solidFill>
                <a:latin typeface="LEGO Typewell"/>
                <a:cs typeface="LEGO Typewell"/>
              </a:rPr>
              <a:t>F&amp;B</a:t>
            </a:r>
            <a:r>
              <a:rPr sz="550" spc="-5" dirty="0">
                <a:solidFill>
                  <a:srgbClr val="1D1D1B"/>
                </a:solidFill>
                <a:latin typeface="LEGO Typewell"/>
                <a:cs typeface="LEGO Typewell"/>
              </a:rPr>
              <a:t> </a:t>
            </a:r>
            <a:r>
              <a:rPr sz="550" spc="-10" dirty="0">
                <a:solidFill>
                  <a:srgbClr val="1D1D1B"/>
                </a:solidFill>
                <a:latin typeface="LEGO Typewell"/>
                <a:cs typeface="LEGO Typewell"/>
              </a:rPr>
              <a:t>staff.</a:t>
            </a:r>
            <a:endParaRPr lang="en-US" sz="550" spc="-10" dirty="0">
              <a:solidFill>
                <a:srgbClr val="1D1D1B"/>
              </a:solidFill>
              <a:latin typeface="LEGO Typewell"/>
              <a:cs typeface="LEGO Typewell"/>
            </a:endParaRPr>
          </a:p>
          <a:p>
            <a:pPr marL="12700" marR="5080" algn="just">
              <a:spcBef>
                <a:spcPts val="305"/>
              </a:spcBef>
            </a:pPr>
            <a:r>
              <a:rPr lang="en-US" sz="700" dirty="0">
                <a:solidFill>
                  <a:srgbClr val="1D1D1B"/>
                </a:solidFill>
                <a:latin typeface="LEGO Typewell"/>
                <a:cs typeface="LEGO Typewell"/>
              </a:rPr>
              <a:t>Kids (under 12 years) eat free with every adult main course ordered during lunch. </a:t>
            </a:r>
          </a:p>
          <a:p>
            <a:pPr marL="12700" marR="5080" algn="just">
              <a:lnSpc>
                <a:spcPct val="100000"/>
              </a:lnSpc>
              <a:spcBef>
                <a:spcPts val="305"/>
              </a:spcBef>
            </a:pPr>
            <a:endParaRPr sz="550" dirty="0">
              <a:latin typeface="LEGO Typewell"/>
              <a:cs typeface="LEGO Typewell"/>
            </a:endParaRPr>
          </a:p>
        </p:txBody>
      </p:sp>
      <p:sp>
        <p:nvSpPr>
          <p:cNvPr id="71" name="object 71"/>
          <p:cNvSpPr txBox="1"/>
          <p:nvPr/>
        </p:nvSpPr>
        <p:spPr>
          <a:xfrm>
            <a:off x="573619" y="4500691"/>
            <a:ext cx="1561833" cy="464230"/>
          </a:xfrm>
          <a:prstGeom prst="rect">
            <a:avLst/>
          </a:prstGeom>
        </p:spPr>
        <p:txBody>
          <a:bodyPr vert="horz" wrap="square" lIns="0" tIns="27940" rIns="0" bIns="0" rtlCol="0">
            <a:spAutoFit/>
          </a:bodyPr>
          <a:lstStyle/>
          <a:p>
            <a:pPr marL="12700">
              <a:lnSpc>
                <a:spcPct val="100000"/>
              </a:lnSpc>
              <a:spcBef>
                <a:spcPts val="220"/>
              </a:spcBef>
            </a:pPr>
            <a:r>
              <a:rPr sz="900" b="1" dirty="0">
                <a:solidFill>
                  <a:srgbClr val="DD1A21"/>
                </a:solidFill>
                <a:latin typeface="LEGO Typewell"/>
                <a:cs typeface="LEGO Typewell"/>
              </a:rPr>
              <a:t>HAPPY</a:t>
            </a:r>
            <a:r>
              <a:rPr sz="900" b="1" spc="40" dirty="0">
                <a:solidFill>
                  <a:srgbClr val="DD1A21"/>
                </a:solidFill>
                <a:latin typeface="LEGO Typewell"/>
                <a:cs typeface="LEGO Typewell"/>
              </a:rPr>
              <a:t> </a:t>
            </a:r>
            <a:r>
              <a:rPr sz="900" b="1" spc="-20" dirty="0">
                <a:solidFill>
                  <a:srgbClr val="DD1A21"/>
                </a:solidFill>
                <a:latin typeface="LEGO Typewell"/>
                <a:cs typeface="LEGO Typewell"/>
              </a:rPr>
              <a:t>HOUR</a:t>
            </a:r>
            <a:endParaRPr sz="900" dirty="0">
              <a:latin typeface="LEGO Typewell"/>
              <a:cs typeface="LEGO Typewell"/>
            </a:endParaRPr>
          </a:p>
          <a:p>
            <a:pPr marL="12700">
              <a:lnSpc>
                <a:spcPct val="100000"/>
              </a:lnSpc>
              <a:spcBef>
                <a:spcPts val="70"/>
              </a:spcBef>
            </a:pPr>
            <a:r>
              <a:rPr sz="800" b="1" dirty="0">
                <a:solidFill>
                  <a:srgbClr val="1D1D1B"/>
                </a:solidFill>
                <a:latin typeface="LEGO Typewell"/>
                <a:cs typeface="LEGO Typewell"/>
              </a:rPr>
              <a:t>12:00</a:t>
            </a:r>
            <a:r>
              <a:rPr sz="800" b="1" spc="5" dirty="0">
                <a:solidFill>
                  <a:srgbClr val="1D1D1B"/>
                </a:solidFill>
                <a:latin typeface="LEGO Typewell"/>
                <a:cs typeface="LEGO Typewell"/>
              </a:rPr>
              <a:t> </a:t>
            </a:r>
            <a:r>
              <a:rPr sz="800" b="1" dirty="0">
                <a:solidFill>
                  <a:srgbClr val="1D1D1B"/>
                </a:solidFill>
                <a:latin typeface="LEGO Typewell"/>
                <a:cs typeface="LEGO Typewell"/>
              </a:rPr>
              <a:t>PM</a:t>
            </a:r>
            <a:r>
              <a:rPr sz="800" b="1" spc="5" dirty="0">
                <a:solidFill>
                  <a:srgbClr val="1D1D1B"/>
                </a:solidFill>
                <a:latin typeface="LEGO Typewell"/>
                <a:cs typeface="LEGO Typewell"/>
              </a:rPr>
              <a:t> </a:t>
            </a:r>
            <a:r>
              <a:rPr sz="800" b="1" dirty="0">
                <a:solidFill>
                  <a:srgbClr val="1D1D1B"/>
                </a:solidFill>
                <a:latin typeface="LEGO Typewell"/>
                <a:cs typeface="LEGO Typewell"/>
              </a:rPr>
              <a:t>–</a:t>
            </a:r>
            <a:r>
              <a:rPr sz="800" b="1" spc="10" dirty="0">
                <a:solidFill>
                  <a:srgbClr val="1D1D1B"/>
                </a:solidFill>
                <a:latin typeface="LEGO Typewell"/>
                <a:cs typeface="LEGO Typewell"/>
              </a:rPr>
              <a:t> </a:t>
            </a:r>
            <a:r>
              <a:rPr sz="800" b="1" dirty="0">
                <a:solidFill>
                  <a:srgbClr val="1D1D1B"/>
                </a:solidFill>
                <a:latin typeface="LEGO Typewell"/>
                <a:cs typeface="LEGO Typewell"/>
              </a:rPr>
              <a:t>02:00</a:t>
            </a:r>
            <a:r>
              <a:rPr sz="800" b="1" spc="5" dirty="0">
                <a:solidFill>
                  <a:srgbClr val="1D1D1B"/>
                </a:solidFill>
                <a:latin typeface="LEGO Typewell"/>
                <a:cs typeface="LEGO Typewell"/>
              </a:rPr>
              <a:t> </a:t>
            </a:r>
            <a:r>
              <a:rPr sz="800" b="1" spc="-25" dirty="0">
                <a:solidFill>
                  <a:srgbClr val="1D1D1B"/>
                </a:solidFill>
                <a:latin typeface="LEGO Typewell"/>
                <a:cs typeface="LEGO Typewell"/>
              </a:rPr>
              <a:t>PM</a:t>
            </a:r>
            <a:r>
              <a:rPr lang="en-US" sz="800" b="1" spc="-25" dirty="0">
                <a:solidFill>
                  <a:srgbClr val="1D1D1B"/>
                </a:solidFill>
                <a:latin typeface="LEGO Typewell"/>
                <a:cs typeface="LEGO Typewell"/>
              </a:rPr>
              <a:t> </a:t>
            </a:r>
            <a:r>
              <a:rPr lang="en-US" sz="800" b="1" dirty="0">
                <a:solidFill>
                  <a:srgbClr val="1D1D1B"/>
                </a:solidFill>
                <a:latin typeface="LEGO Typewell"/>
                <a:cs typeface="LEGO Typewell"/>
              </a:rPr>
              <a:t>(DRINKS </a:t>
            </a:r>
            <a:r>
              <a:rPr lang="en-US" sz="800" b="1" spc="-20" dirty="0">
                <a:solidFill>
                  <a:srgbClr val="1D1D1B"/>
                </a:solidFill>
                <a:latin typeface="LEGO Typewell"/>
                <a:cs typeface="LEGO Typewell"/>
              </a:rPr>
              <a:t>ONLY)</a:t>
            </a:r>
            <a:endParaRPr sz="800" b="1" dirty="0">
              <a:latin typeface="LEGO Typewell"/>
              <a:cs typeface="LEGO Typewell"/>
            </a:endParaRPr>
          </a:p>
          <a:p>
            <a:pPr marL="12700">
              <a:lnSpc>
                <a:spcPct val="100000"/>
              </a:lnSpc>
              <a:spcBef>
                <a:spcPts val="320"/>
              </a:spcBef>
            </a:pPr>
            <a:r>
              <a:rPr sz="800" b="1" dirty="0">
                <a:solidFill>
                  <a:srgbClr val="1D1D1B"/>
                </a:solidFill>
                <a:latin typeface="LEGO Typewell"/>
                <a:cs typeface="LEGO Typewell"/>
              </a:rPr>
              <a:t>06:00</a:t>
            </a:r>
            <a:r>
              <a:rPr sz="800" b="1" spc="-5" dirty="0">
                <a:solidFill>
                  <a:srgbClr val="1D1D1B"/>
                </a:solidFill>
                <a:latin typeface="LEGO Typewell"/>
                <a:cs typeface="LEGO Typewell"/>
              </a:rPr>
              <a:t> </a:t>
            </a:r>
            <a:r>
              <a:rPr sz="800" b="1" dirty="0">
                <a:solidFill>
                  <a:srgbClr val="1D1D1B"/>
                </a:solidFill>
                <a:latin typeface="LEGO Typewell"/>
                <a:cs typeface="LEGO Typewell"/>
              </a:rPr>
              <a:t>PM – 08:00 PM </a:t>
            </a:r>
            <a:r>
              <a:rPr lang="en-US" sz="800" b="1" dirty="0">
                <a:solidFill>
                  <a:srgbClr val="1D1D1B"/>
                </a:solidFill>
                <a:latin typeface="LEGO Typewell"/>
                <a:cs typeface="LEGO Typewell"/>
              </a:rPr>
              <a:t>(</a:t>
            </a:r>
            <a:r>
              <a:rPr sz="800" b="1" dirty="0">
                <a:solidFill>
                  <a:srgbClr val="1D1D1B"/>
                </a:solidFill>
                <a:latin typeface="LEGO Typewell"/>
                <a:cs typeface="LEGO Typewell"/>
              </a:rPr>
              <a:t>DRINKS </a:t>
            </a:r>
            <a:r>
              <a:rPr sz="800" b="1" spc="-20" dirty="0">
                <a:solidFill>
                  <a:srgbClr val="1D1D1B"/>
                </a:solidFill>
                <a:latin typeface="LEGO Typewell"/>
                <a:cs typeface="LEGO Typewell"/>
              </a:rPr>
              <a:t>ONLY</a:t>
            </a:r>
            <a:r>
              <a:rPr lang="en-US" sz="800" b="1" spc="-20" dirty="0">
                <a:solidFill>
                  <a:srgbClr val="1D1D1B"/>
                </a:solidFill>
                <a:latin typeface="LEGO Typewell"/>
                <a:cs typeface="LEGO Typewell"/>
              </a:rPr>
              <a:t>)</a:t>
            </a:r>
            <a:endParaRPr sz="800" b="1" dirty="0">
              <a:latin typeface="LEGO Typewell"/>
              <a:cs typeface="LEGO Typewell"/>
            </a:endParaRPr>
          </a:p>
        </p:txBody>
      </p:sp>
      <p:pic>
        <p:nvPicPr>
          <p:cNvPr id="72" name="object 72"/>
          <p:cNvPicPr/>
          <p:nvPr/>
        </p:nvPicPr>
        <p:blipFill>
          <a:blip r:embed="rId18" cstate="print"/>
          <a:stretch>
            <a:fillRect/>
          </a:stretch>
        </p:blipFill>
        <p:spPr>
          <a:xfrm>
            <a:off x="3396813" y="3453069"/>
            <a:ext cx="1022401" cy="1738799"/>
          </a:xfrm>
          <a:prstGeom prst="rect">
            <a:avLst/>
          </a:prstGeom>
        </p:spPr>
      </p:pic>
      <p:sp>
        <p:nvSpPr>
          <p:cNvPr id="75" name="TextBox 74">
            <a:extLst>
              <a:ext uri="{FF2B5EF4-FFF2-40B4-BE49-F238E27FC236}">
                <a16:creationId xmlns:a16="http://schemas.microsoft.com/office/drawing/2014/main" id="{577FF746-2259-48EE-CC54-E5A7FB7C9937}"/>
              </a:ext>
            </a:extLst>
          </p:cNvPr>
          <p:cNvSpPr txBox="1"/>
          <p:nvPr/>
        </p:nvSpPr>
        <p:spPr>
          <a:xfrm>
            <a:off x="3017511" y="2391752"/>
            <a:ext cx="4114800" cy="2544286"/>
          </a:xfrm>
          <a:prstGeom prst="rect">
            <a:avLst/>
          </a:prstGeom>
          <a:noFill/>
        </p:spPr>
        <p:txBody>
          <a:bodyPr wrap="square">
            <a:spAutoFit/>
          </a:bodyPr>
          <a:lstStyle/>
          <a:p>
            <a:pPr marL="1822450" algn="l">
              <a:lnSpc>
                <a:spcPct val="100000"/>
              </a:lnSpc>
              <a:spcBef>
                <a:spcPts val="100"/>
              </a:spcBef>
            </a:pPr>
            <a:r>
              <a:rPr lang="en-US" sz="1100" b="1" dirty="0">
                <a:solidFill>
                  <a:srgbClr val="FFFFFF"/>
                </a:solidFill>
                <a:latin typeface="LEGO Typewell Black"/>
                <a:cs typeface="LEGO Typewell Black"/>
              </a:rPr>
              <a:t>GENERAL</a:t>
            </a:r>
            <a:r>
              <a:rPr lang="en-US" sz="1100" b="1" spc="-55" dirty="0">
                <a:solidFill>
                  <a:srgbClr val="FFFFFF"/>
                </a:solidFill>
                <a:latin typeface="LEGO Typewell Black"/>
                <a:cs typeface="LEGO Typewell Black"/>
              </a:rPr>
              <a:t> </a:t>
            </a:r>
            <a:r>
              <a:rPr lang="en-US" sz="1100" b="1" spc="-10" dirty="0">
                <a:solidFill>
                  <a:srgbClr val="FFFFFF"/>
                </a:solidFill>
                <a:latin typeface="LEGO Typewell Black"/>
                <a:cs typeface="LEGO Typewell Black"/>
              </a:rPr>
              <a:t>INFORMATIONS</a:t>
            </a:r>
            <a:endParaRPr lang="en-US" sz="700" b="1" spc="-10" dirty="0">
              <a:solidFill>
                <a:srgbClr val="FFC000"/>
              </a:solidFill>
              <a:latin typeface="LEGO Typewell"/>
              <a:cs typeface="LEGO Typewell Black"/>
            </a:endParaRPr>
          </a:p>
          <a:p>
            <a:pPr marL="1822450" algn="l">
              <a:lnSpc>
                <a:spcPct val="100000"/>
              </a:lnSpc>
              <a:spcBef>
                <a:spcPts val="100"/>
              </a:spcBef>
            </a:pPr>
            <a:r>
              <a:rPr lang="en-US" sz="850" b="1" spc="-10" dirty="0">
                <a:solidFill>
                  <a:srgbClr val="FFFFFF"/>
                </a:solidFill>
                <a:latin typeface="LEGO Typewell"/>
                <a:cs typeface="LEGO Typewell Black"/>
              </a:rPr>
              <a:t>KIDS ACTIVITY SCHEDULE</a:t>
            </a:r>
          </a:p>
          <a:p>
            <a:pPr marL="1822450" algn="l">
              <a:lnSpc>
                <a:spcPct val="100000"/>
              </a:lnSpc>
              <a:spcBef>
                <a:spcPts val="100"/>
              </a:spcBef>
            </a:pPr>
            <a:r>
              <a:rPr lang="en-US" sz="850" b="1" spc="-10" dirty="0">
                <a:solidFill>
                  <a:schemeClr val="tx1"/>
                </a:solidFill>
                <a:latin typeface="LEGO Typewell"/>
                <a:cs typeface="LEGO Typewell Black"/>
              </a:rPr>
              <a:t>PLAYHOUSE</a:t>
            </a:r>
            <a:endParaRPr lang="en-US" sz="200" b="1" spc="-10" dirty="0">
              <a:solidFill>
                <a:srgbClr val="FFFFFF"/>
              </a:solidFill>
              <a:latin typeface="LEGO Typewell"/>
              <a:cs typeface="LEGO Typewell Black"/>
            </a:endParaRPr>
          </a:p>
          <a:p>
            <a:pPr marL="1822450" algn="l">
              <a:spcBef>
                <a:spcPts val="100"/>
              </a:spcBef>
            </a:pPr>
            <a:r>
              <a:rPr lang="en-US" sz="800" b="1" spc="-10" dirty="0">
                <a:solidFill>
                  <a:srgbClr val="FFC000"/>
                </a:solidFill>
                <a:latin typeface="LEGO Typewell"/>
              </a:rPr>
              <a:t>09:15 GAMES</a:t>
            </a:r>
          </a:p>
          <a:p>
            <a:pPr marL="1822450" algn="l">
              <a:spcBef>
                <a:spcPts val="100"/>
              </a:spcBef>
            </a:pPr>
            <a:r>
              <a:rPr lang="en-US" sz="800" b="1" spc="-10" dirty="0">
                <a:solidFill>
                  <a:srgbClr val="FFC000"/>
                </a:solidFill>
                <a:latin typeface="LEGO Typewell"/>
              </a:rPr>
              <a:t>11:00 BUILD YOUR FLAG</a:t>
            </a:r>
          </a:p>
          <a:p>
            <a:pPr marL="1822450" algn="l">
              <a:spcBef>
                <a:spcPts val="100"/>
              </a:spcBef>
            </a:pPr>
            <a:r>
              <a:rPr lang="en-US" sz="800" b="1" spc="-10" dirty="0">
                <a:solidFill>
                  <a:srgbClr val="FFC000"/>
                </a:solidFill>
                <a:latin typeface="LEGO Typewell"/>
              </a:rPr>
              <a:t>12:00 GAMES</a:t>
            </a:r>
          </a:p>
          <a:p>
            <a:pPr marL="1822450" algn="l">
              <a:spcBef>
                <a:spcPts val="100"/>
              </a:spcBef>
            </a:pPr>
            <a:r>
              <a:rPr lang="en-US" sz="800" b="1" spc="-10" dirty="0">
                <a:solidFill>
                  <a:srgbClr val="FFC000"/>
                </a:solidFill>
                <a:latin typeface="LEGO Typewell"/>
              </a:rPr>
              <a:t>13:00 ARTS &amp; CRAFTS </a:t>
            </a:r>
          </a:p>
          <a:p>
            <a:pPr marL="1822450" algn="l">
              <a:spcBef>
                <a:spcPts val="100"/>
              </a:spcBef>
            </a:pPr>
            <a:r>
              <a:rPr lang="en-US" sz="800" b="1" spc="-10" dirty="0">
                <a:solidFill>
                  <a:srgbClr val="FFC000"/>
                </a:solidFill>
                <a:latin typeface="LEGO Typewell"/>
              </a:rPr>
              <a:t>14:00 COLOURING FUN </a:t>
            </a:r>
          </a:p>
          <a:p>
            <a:pPr marL="1822450" algn="l">
              <a:spcBef>
                <a:spcPts val="100"/>
              </a:spcBef>
            </a:pPr>
            <a:r>
              <a:rPr lang="en-US" sz="800" b="1" spc="-10" dirty="0">
                <a:solidFill>
                  <a:srgbClr val="FFC000"/>
                </a:solidFill>
                <a:latin typeface="LEGO Typewell"/>
              </a:rPr>
              <a:t>15:00 GAMES</a:t>
            </a:r>
          </a:p>
          <a:p>
            <a:pPr marL="1822450" algn="l">
              <a:spcBef>
                <a:spcPts val="100"/>
              </a:spcBef>
            </a:pPr>
            <a:endParaRPr lang="en-US" sz="800" b="1" dirty="0">
              <a:solidFill>
                <a:srgbClr val="FFC000"/>
              </a:solidFill>
              <a:latin typeface="LEGO Typewell"/>
              <a:ea typeface="Calibri" panose="020F0502020204030204" pitchFamily="34" charset="0"/>
              <a:cs typeface="Calibri" panose="020F0502020204030204" pitchFamily="34" charset="0"/>
            </a:endParaRPr>
          </a:p>
          <a:p>
            <a:pPr marL="1822450" algn="l">
              <a:spcBef>
                <a:spcPts val="100"/>
              </a:spcBef>
            </a:pPr>
            <a:endParaRPr lang="en-US" sz="800" b="1" spc="-10" dirty="0">
              <a:solidFill>
                <a:srgbClr val="FFC000"/>
              </a:solidFill>
              <a:latin typeface="LEGO Typewell"/>
            </a:endParaRPr>
          </a:p>
          <a:p>
            <a:pPr marL="1822450" algn="l">
              <a:spcBef>
                <a:spcPts val="100"/>
              </a:spcBef>
            </a:pPr>
            <a:r>
              <a:rPr lang="en-US" sz="850" b="1" dirty="0">
                <a:solidFill>
                  <a:srgbClr val="FFFFFF"/>
                </a:solidFill>
                <a:latin typeface="LEGO Typewell Black"/>
              </a:rPr>
              <a:t>COSTUME CHARACTER APPEARANCE</a:t>
            </a:r>
          </a:p>
          <a:p>
            <a:pPr marL="1822450" algn="l">
              <a:spcBef>
                <a:spcPts val="100"/>
              </a:spcBef>
            </a:pPr>
            <a:r>
              <a:rPr lang="en-US" sz="800" b="1" spc="-10" dirty="0">
                <a:solidFill>
                  <a:schemeClr val="tx1"/>
                </a:solidFill>
                <a:latin typeface="LEGO Typewell"/>
                <a:cs typeface="LEGO Typewell Black"/>
              </a:rPr>
              <a:t>LOBBY</a:t>
            </a:r>
            <a:endParaRPr lang="en-US" sz="800" b="1" spc="-10" dirty="0">
              <a:solidFill>
                <a:srgbClr val="FFC000"/>
              </a:solidFill>
              <a:latin typeface="LEGO Typewell"/>
            </a:endParaRPr>
          </a:p>
          <a:p>
            <a:pPr marL="1822450" algn="l">
              <a:spcBef>
                <a:spcPts val="100"/>
              </a:spcBef>
            </a:pPr>
            <a:r>
              <a:rPr lang="en-US" sz="800" b="1" spc="-10" dirty="0">
                <a:solidFill>
                  <a:srgbClr val="FFC000"/>
                </a:solidFill>
                <a:latin typeface="LEGO Typewell"/>
                <a:cs typeface="LEGO Typewell Black"/>
              </a:rPr>
              <a:t>13:15 	15:45</a:t>
            </a:r>
          </a:p>
          <a:p>
            <a:pPr marL="1822450" algn="l">
              <a:spcBef>
                <a:spcPts val="100"/>
              </a:spcBef>
            </a:pPr>
            <a:r>
              <a:rPr lang="en-US" sz="800" b="1" spc="-10" dirty="0">
                <a:solidFill>
                  <a:srgbClr val="FFC000"/>
                </a:solidFill>
                <a:latin typeface="LEGO Typewell"/>
                <a:cs typeface="LEGO Typewell Black"/>
              </a:rPr>
              <a:t>15:15 	17:30 </a:t>
            </a:r>
          </a:p>
          <a:p>
            <a:pPr marL="1822450" algn="l">
              <a:spcBef>
                <a:spcPts val="100"/>
              </a:spcBef>
            </a:pPr>
            <a:endParaRPr lang="en-US" sz="750" b="1" spc="-10" dirty="0">
              <a:solidFill>
                <a:schemeClr val="bg1"/>
              </a:solidFill>
              <a:latin typeface="LEGO Typewell"/>
              <a:cs typeface="LEGO Typewell Black"/>
            </a:endParaRPr>
          </a:p>
          <a:p>
            <a:pPr marL="1822450" algn="l">
              <a:lnSpc>
                <a:spcPct val="100000"/>
              </a:lnSpc>
              <a:spcBef>
                <a:spcPts val="100"/>
              </a:spcBef>
            </a:pPr>
            <a:endParaRPr lang="en-US" sz="1400" dirty="0">
              <a:latin typeface="LEGO Typewell Black"/>
              <a:cs typeface="LEGO Typewel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B5190-4282-60DC-FEA3-AE822CBC9A56}"/>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324DE537-67BF-7DAD-8A65-5041F0A2015D}"/>
              </a:ext>
            </a:extLst>
          </p:cNvPr>
          <p:cNvGrpSpPr/>
          <p:nvPr/>
        </p:nvGrpSpPr>
        <p:grpSpPr>
          <a:xfrm>
            <a:off x="4024953" y="1755813"/>
            <a:ext cx="1252855" cy="1316990"/>
            <a:chOff x="5723109" y="1755813"/>
            <a:chExt cx="1252855" cy="1316990"/>
          </a:xfrm>
        </p:grpSpPr>
        <p:sp>
          <p:nvSpPr>
            <p:cNvPr id="3" name="object 3">
              <a:extLst>
                <a:ext uri="{FF2B5EF4-FFF2-40B4-BE49-F238E27FC236}">
                  <a16:creationId xmlns:a16="http://schemas.microsoft.com/office/drawing/2014/main" id="{AEE40302-2C74-4489-2625-D8686BE75255}"/>
                </a:ext>
              </a:extLst>
            </p:cNvPr>
            <p:cNvSpPr/>
            <p:nvPr/>
          </p:nvSpPr>
          <p:spPr>
            <a:xfrm>
              <a:off x="5723102" y="1772970"/>
              <a:ext cx="1193800" cy="1299845"/>
            </a:xfrm>
            <a:custGeom>
              <a:avLst/>
              <a:gdLst/>
              <a:ahLst/>
              <a:cxnLst/>
              <a:rect l="l" t="t" r="r" b="b"/>
              <a:pathLst>
                <a:path w="1193800" h="1299845">
                  <a:moveTo>
                    <a:pt x="1090612" y="170446"/>
                  </a:moveTo>
                  <a:lnTo>
                    <a:pt x="1055814" y="143002"/>
                  </a:lnTo>
                  <a:lnTo>
                    <a:pt x="1036955" y="125056"/>
                  </a:lnTo>
                  <a:lnTo>
                    <a:pt x="1027455" y="108712"/>
                  </a:lnTo>
                  <a:lnTo>
                    <a:pt x="1020800" y="86055"/>
                  </a:lnTo>
                  <a:lnTo>
                    <a:pt x="1068489" y="77368"/>
                  </a:lnTo>
                  <a:lnTo>
                    <a:pt x="1007973" y="0"/>
                  </a:lnTo>
                  <a:lnTo>
                    <a:pt x="0" y="1011161"/>
                  </a:lnTo>
                  <a:lnTo>
                    <a:pt x="0" y="1110068"/>
                  </a:lnTo>
                  <a:lnTo>
                    <a:pt x="1020787" y="86055"/>
                  </a:lnTo>
                  <a:lnTo>
                    <a:pt x="12" y="1110068"/>
                  </a:lnTo>
                  <a:lnTo>
                    <a:pt x="12" y="1264500"/>
                  </a:lnTo>
                  <a:lnTo>
                    <a:pt x="1090612" y="170446"/>
                  </a:lnTo>
                  <a:close/>
                </a:path>
                <a:path w="1193800" h="1299845">
                  <a:moveTo>
                    <a:pt x="1193279" y="236943"/>
                  </a:moveTo>
                  <a:lnTo>
                    <a:pt x="1134478" y="161734"/>
                  </a:lnTo>
                  <a:lnTo>
                    <a:pt x="0" y="1299806"/>
                  </a:lnTo>
                  <a:lnTo>
                    <a:pt x="133769" y="1299806"/>
                  </a:lnTo>
                  <a:lnTo>
                    <a:pt x="1193279" y="236943"/>
                  </a:lnTo>
                  <a:close/>
                </a:path>
              </a:pathLst>
            </a:custGeom>
            <a:solidFill>
              <a:srgbClr val="F47C1F"/>
            </a:solidFill>
          </p:spPr>
          <p:txBody>
            <a:bodyPr wrap="square" lIns="0" tIns="0" rIns="0" bIns="0" rtlCol="0"/>
            <a:lstStyle/>
            <a:p>
              <a:endParaRPr/>
            </a:p>
          </p:txBody>
        </p:sp>
        <p:sp>
          <p:nvSpPr>
            <p:cNvPr id="4" name="object 4">
              <a:extLst>
                <a:ext uri="{FF2B5EF4-FFF2-40B4-BE49-F238E27FC236}">
                  <a16:creationId xmlns:a16="http://schemas.microsoft.com/office/drawing/2014/main" id="{E7C6A1DC-6823-4EC4-1D24-36130995A0C2}"/>
                </a:ext>
              </a:extLst>
            </p:cNvPr>
            <p:cNvSpPr/>
            <p:nvPr/>
          </p:nvSpPr>
          <p:spPr>
            <a:xfrm>
              <a:off x="6913473" y="1914664"/>
              <a:ext cx="45720" cy="29845"/>
            </a:xfrm>
            <a:custGeom>
              <a:avLst/>
              <a:gdLst/>
              <a:ahLst/>
              <a:cxnLst/>
              <a:rect l="l" t="t" r="r" b="b"/>
              <a:pathLst>
                <a:path w="45720" h="29844">
                  <a:moveTo>
                    <a:pt x="45554" y="0"/>
                  </a:moveTo>
                  <a:lnTo>
                    <a:pt x="0" y="9004"/>
                  </a:lnTo>
                  <a:lnTo>
                    <a:pt x="16027" y="29629"/>
                  </a:lnTo>
                  <a:lnTo>
                    <a:pt x="45554" y="0"/>
                  </a:lnTo>
                  <a:close/>
                </a:path>
              </a:pathLst>
            </a:custGeom>
            <a:solidFill>
              <a:srgbClr val="F9B37C"/>
            </a:solidFill>
          </p:spPr>
          <p:txBody>
            <a:bodyPr wrap="square" lIns="0" tIns="0" rIns="0" bIns="0" rtlCol="0"/>
            <a:lstStyle/>
            <a:p>
              <a:endParaRPr/>
            </a:p>
          </p:txBody>
        </p:sp>
        <p:sp>
          <p:nvSpPr>
            <p:cNvPr id="5" name="object 5">
              <a:extLst>
                <a:ext uri="{FF2B5EF4-FFF2-40B4-BE49-F238E27FC236}">
                  <a16:creationId xmlns:a16="http://schemas.microsoft.com/office/drawing/2014/main" id="{8DFFFDAC-B301-3DBB-51F9-B17CEBE9C826}"/>
                </a:ext>
              </a:extLst>
            </p:cNvPr>
            <p:cNvSpPr/>
            <p:nvPr/>
          </p:nvSpPr>
          <p:spPr>
            <a:xfrm>
              <a:off x="5723115" y="1859008"/>
              <a:ext cx="1043940" cy="1086485"/>
            </a:xfrm>
            <a:custGeom>
              <a:avLst/>
              <a:gdLst/>
              <a:ahLst/>
              <a:cxnLst/>
              <a:rect l="l" t="t" r="r" b="b"/>
              <a:pathLst>
                <a:path w="1043940" h="1086485">
                  <a:moveTo>
                    <a:pt x="1020806" y="0"/>
                  </a:moveTo>
                  <a:lnTo>
                    <a:pt x="0" y="1024049"/>
                  </a:lnTo>
                  <a:lnTo>
                    <a:pt x="0" y="1085970"/>
                  </a:lnTo>
                  <a:lnTo>
                    <a:pt x="1043616" y="39039"/>
                  </a:lnTo>
                  <a:lnTo>
                    <a:pt x="1032737" y="25263"/>
                  </a:lnTo>
                  <a:lnTo>
                    <a:pt x="1026734" y="16605"/>
                  </a:lnTo>
                  <a:lnTo>
                    <a:pt x="1023470" y="9403"/>
                  </a:lnTo>
                  <a:lnTo>
                    <a:pt x="1020806" y="0"/>
                  </a:lnTo>
                  <a:close/>
                </a:path>
              </a:pathLst>
            </a:custGeom>
            <a:solidFill>
              <a:srgbClr val="F1F1F2"/>
            </a:solidFill>
          </p:spPr>
          <p:txBody>
            <a:bodyPr wrap="square" lIns="0" tIns="0" rIns="0" bIns="0" rtlCol="0"/>
            <a:lstStyle/>
            <a:p>
              <a:endParaRPr/>
            </a:p>
          </p:txBody>
        </p:sp>
        <p:sp>
          <p:nvSpPr>
            <p:cNvPr id="6" name="object 6">
              <a:extLst>
                <a:ext uri="{FF2B5EF4-FFF2-40B4-BE49-F238E27FC236}">
                  <a16:creationId xmlns:a16="http://schemas.microsoft.com/office/drawing/2014/main" id="{717EB804-A758-966E-3DEE-8C3A502294A6}"/>
                </a:ext>
              </a:extLst>
            </p:cNvPr>
            <p:cNvSpPr/>
            <p:nvPr/>
          </p:nvSpPr>
          <p:spPr>
            <a:xfrm>
              <a:off x="5723102" y="1859013"/>
              <a:ext cx="1252855" cy="1214120"/>
            </a:xfrm>
            <a:custGeom>
              <a:avLst/>
              <a:gdLst/>
              <a:ahLst/>
              <a:cxnLst/>
              <a:rect l="l" t="t" r="r" b="b"/>
              <a:pathLst>
                <a:path w="1252854" h="1214120">
                  <a:moveTo>
                    <a:pt x="1043622" y="39039"/>
                  </a:moveTo>
                  <a:lnTo>
                    <a:pt x="1032738" y="25260"/>
                  </a:lnTo>
                  <a:lnTo>
                    <a:pt x="1026744" y="16611"/>
                  </a:lnTo>
                  <a:lnTo>
                    <a:pt x="1023480" y="9410"/>
                  </a:lnTo>
                  <a:lnTo>
                    <a:pt x="1020813" y="0"/>
                  </a:lnTo>
                  <a:lnTo>
                    <a:pt x="12" y="1024051"/>
                  </a:lnTo>
                  <a:lnTo>
                    <a:pt x="12" y="1085977"/>
                  </a:lnTo>
                  <a:lnTo>
                    <a:pt x="1043622" y="39039"/>
                  </a:lnTo>
                  <a:close/>
                </a:path>
                <a:path w="1252854" h="1214120">
                  <a:moveTo>
                    <a:pt x="1134478" y="75692"/>
                  </a:moveTo>
                  <a:lnTo>
                    <a:pt x="1090612" y="84404"/>
                  </a:lnTo>
                  <a:lnTo>
                    <a:pt x="0" y="1178471"/>
                  </a:lnTo>
                  <a:lnTo>
                    <a:pt x="0" y="1213764"/>
                  </a:lnTo>
                  <a:lnTo>
                    <a:pt x="1134478" y="75692"/>
                  </a:lnTo>
                  <a:close/>
                </a:path>
                <a:path w="1252854" h="1214120">
                  <a:moveTo>
                    <a:pt x="1252486" y="144386"/>
                  </a:moveTo>
                  <a:lnTo>
                    <a:pt x="1249451" y="146850"/>
                  </a:lnTo>
                  <a:lnTo>
                    <a:pt x="1239443" y="151472"/>
                  </a:lnTo>
                  <a:lnTo>
                    <a:pt x="1221155" y="154190"/>
                  </a:lnTo>
                  <a:lnTo>
                    <a:pt x="1193266" y="150888"/>
                  </a:lnTo>
                  <a:lnTo>
                    <a:pt x="133756" y="1213777"/>
                  </a:lnTo>
                  <a:lnTo>
                    <a:pt x="186499" y="1213777"/>
                  </a:lnTo>
                  <a:lnTo>
                    <a:pt x="1252486" y="144386"/>
                  </a:lnTo>
                  <a:close/>
                </a:path>
              </a:pathLst>
            </a:custGeom>
            <a:solidFill>
              <a:srgbClr val="F9B37C"/>
            </a:solidFill>
          </p:spPr>
          <p:txBody>
            <a:bodyPr wrap="square" lIns="0" tIns="0" rIns="0" bIns="0" rtlCol="0"/>
            <a:lstStyle/>
            <a:p>
              <a:endParaRPr/>
            </a:p>
          </p:txBody>
        </p:sp>
        <p:sp>
          <p:nvSpPr>
            <p:cNvPr id="7" name="object 7">
              <a:extLst>
                <a:ext uri="{FF2B5EF4-FFF2-40B4-BE49-F238E27FC236}">
                  <a16:creationId xmlns:a16="http://schemas.microsoft.com/office/drawing/2014/main" id="{BA5089C9-C306-9312-0D7C-3BE61EF39DC7}"/>
                </a:ext>
              </a:extLst>
            </p:cNvPr>
            <p:cNvSpPr/>
            <p:nvPr/>
          </p:nvSpPr>
          <p:spPr>
            <a:xfrm>
              <a:off x="6730947" y="1755813"/>
              <a:ext cx="245110" cy="260985"/>
            </a:xfrm>
            <a:custGeom>
              <a:avLst/>
              <a:gdLst/>
              <a:ahLst/>
              <a:cxnLst/>
              <a:rect l="l" t="t" r="r" b="b"/>
              <a:pathLst>
                <a:path w="245109" h="260985">
                  <a:moveTo>
                    <a:pt x="20278" y="0"/>
                  </a:moveTo>
                  <a:lnTo>
                    <a:pt x="10726" y="5112"/>
                  </a:lnTo>
                  <a:lnTo>
                    <a:pt x="0" y="17205"/>
                  </a:lnTo>
                  <a:lnTo>
                    <a:pt x="60515" y="94573"/>
                  </a:lnTo>
                  <a:lnTo>
                    <a:pt x="12814" y="103247"/>
                  </a:lnTo>
                  <a:lnTo>
                    <a:pt x="15298" y="109906"/>
                  </a:lnTo>
                  <a:lnTo>
                    <a:pt x="25257" y="128036"/>
                  </a:lnTo>
                  <a:lnTo>
                    <a:pt x="46450" y="154870"/>
                  </a:lnTo>
                  <a:lnTo>
                    <a:pt x="82638" y="187639"/>
                  </a:lnTo>
                  <a:lnTo>
                    <a:pt x="126504" y="178927"/>
                  </a:lnTo>
                  <a:lnTo>
                    <a:pt x="185305" y="254136"/>
                  </a:lnTo>
                  <a:lnTo>
                    <a:pt x="211062" y="259785"/>
                  </a:lnTo>
                  <a:lnTo>
                    <a:pt x="225817" y="260991"/>
                  </a:lnTo>
                  <a:lnTo>
                    <a:pt x="235120" y="257144"/>
                  </a:lnTo>
                  <a:lnTo>
                    <a:pt x="244525" y="247634"/>
                  </a:lnTo>
                  <a:lnTo>
                    <a:pt x="182524" y="167852"/>
                  </a:lnTo>
                  <a:lnTo>
                    <a:pt x="228079" y="158835"/>
                  </a:lnTo>
                  <a:lnTo>
                    <a:pt x="225595" y="152218"/>
                  </a:lnTo>
                  <a:lnTo>
                    <a:pt x="215865" y="134313"/>
                  </a:lnTo>
                  <a:lnTo>
                    <a:pt x="195471" y="108038"/>
                  </a:lnTo>
                  <a:lnTo>
                    <a:pt x="160997" y="76311"/>
                  </a:lnTo>
                  <a:lnTo>
                    <a:pt x="117538" y="84185"/>
                  </a:lnTo>
                  <a:lnTo>
                    <a:pt x="57378" y="6816"/>
                  </a:lnTo>
                  <a:lnTo>
                    <a:pt x="34036" y="892"/>
                  </a:lnTo>
                  <a:lnTo>
                    <a:pt x="20278" y="0"/>
                  </a:lnTo>
                  <a:close/>
                </a:path>
              </a:pathLst>
            </a:custGeom>
            <a:solidFill>
              <a:srgbClr val="C3612C"/>
            </a:solidFill>
          </p:spPr>
          <p:txBody>
            <a:bodyPr wrap="square" lIns="0" tIns="0" rIns="0" bIns="0" rtlCol="0"/>
            <a:lstStyle/>
            <a:p>
              <a:endParaRPr/>
            </a:p>
          </p:txBody>
        </p:sp>
      </p:grpSp>
      <p:pic>
        <p:nvPicPr>
          <p:cNvPr id="8" name="object 8">
            <a:extLst>
              <a:ext uri="{FF2B5EF4-FFF2-40B4-BE49-F238E27FC236}">
                <a16:creationId xmlns:a16="http://schemas.microsoft.com/office/drawing/2014/main" id="{443B22B2-9196-E416-E686-E2BC9AD15797}"/>
              </a:ext>
            </a:extLst>
          </p:cNvPr>
          <p:cNvPicPr/>
          <p:nvPr/>
        </p:nvPicPr>
        <p:blipFill>
          <a:blip r:embed="rId2" cstate="print"/>
          <a:stretch>
            <a:fillRect/>
          </a:stretch>
        </p:blipFill>
        <p:spPr>
          <a:xfrm>
            <a:off x="109559" y="12"/>
            <a:ext cx="1916802" cy="2596738"/>
          </a:xfrm>
          <a:prstGeom prst="rect">
            <a:avLst/>
          </a:prstGeom>
        </p:spPr>
      </p:pic>
      <p:sp>
        <p:nvSpPr>
          <p:cNvPr id="9" name="object 9">
            <a:extLst>
              <a:ext uri="{FF2B5EF4-FFF2-40B4-BE49-F238E27FC236}">
                <a16:creationId xmlns:a16="http://schemas.microsoft.com/office/drawing/2014/main" id="{C0914789-2253-11ED-9A41-CBB36FE1EC2D}"/>
              </a:ext>
            </a:extLst>
          </p:cNvPr>
          <p:cNvSpPr/>
          <p:nvPr/>
        </p:nvSpPr>
        <p:spPr>
          <a:xfrm>
            <a:off x="374788" y="5381082"/>
            <a:ext cx="6811009" cy="2606040"/>
          </a:xfrm>
          <a:custGeom>
            <a:avLst/>
            <a:gdLst/>
            <a:ahLst/>
            <a:cxnLst/>
            <a:rect l="l" t="t" r="r" b="b"/>
            <a:pathLst>
              <a:path w="6811009" h="2606040">
                <a:moveTo>
                  <a:pt x="6810425" y="0"/>
                </a:moveTo>
                <a:lnTo>
                  <a:pt x="1067308" y="0"/>
                </a:lnTo>
                <a:lnTo>
                  <a:pt x="1067308" y="142709"/>
                </a:lnTo>
                <a:lnTo>
                  <a:pt x="1001509" y="142709"/>
                </a:lnTo>
                <a:lnTo>
                  <a:pt x="1001509" y="81457"/>
                </a:lnTo>
                <a:lnTo>
                  <a:pt x="1000046" y="73966"/>
                </a:lnTo>
                <a:lnTo>
                  <a:pt x="996027" y="67924"/>
                </a:lnTo>
                <a:lnTo>
                  <a:pt x="990006" y="63889"/>
                </a:lnTo>
                <a:lnTo>
                  <a:pt x="982535" y="62420"/>
                </a:lnTo>
                <a:lnTo>
                  <a:pt x="797521" y="62420"/>
                </a:lnTo>
                <a:lnTo>
                  <a:pt x="790062" y="63889"/>
                </a:lnTo>
                <a:lnTo>
                  <a:pt x="784039" y="67924"/>
                </a:lnTo>
                <a:lnTo>
                  <a:pt x="780014" y="73966"/>
                </a:lnTo>
                <a:lnTo>
                  <a:pt x="778548" y="81457"/>
                </a:lnTo>
                <a:lnTo>
                  <a:pt x="778548" y="142709"/>
                </a:lnTo>
                <a:lnTo>
                  <a:pt x="645756" y="142709"/>
                </a:lnTo>
                <a:lnTo>
                  <a:pt x="645756" y="81457"/>
                </a:lnTo>
                <a:lnTo>
                  <a:pt x="644294" y="73966"/>
                </a:lnTo>
                <a:lnTo>
                  <a:pt x="640276" y="67924"/>
                </a:lnTo>
                <a:lnTo>
                  <a:pt x="634259" y="63889"/>
                </a:lnTo>
                <a:lnTo>
                  <a:pt x="626795" y="62420"/>
                </a:lnTo>
                <a:lnTo>
                  <a:pt x="441769" y="62420"/>
                </a:lnTo>
                <a:lnTo>
                  <a:pt x="434298" y="63889"/>
                </a:lnTo>
                <a:lnTo>
                  <a:pt x="428277" y="67924"/>
                </a:lnTo>
                <a:lnTo>
                  <a:pt x="424258" y="73966"/>
                </a:lnTo>
                <a:lnTo>
                  <a:pt x="422795" y="81457"/>
                </a:lnTo>
                <a:lnTo>
                  <a:pt x="422795" y="142709"/>
                </a:lnTo>
                <a:lnTo>
                  <a:pt x="356400" y="142709"/>
                </a:lnTo>
                <a:lnTo>
                  <a:pt x="0" y="500138"/>
                </a:lnTo>
                <a:lnTo>
                  <a:pt x="0" y="2605620"/>
                </a:lnTo>
                <a:lnTo>
                  <a:pt x="6810425" y="2605620"/>
                </a:lnTo>
                <a:lnTo>
                  <a:pt x="6810425" y="0"/>
                </a:lnTo>
                <a:close/>
              </a:path>
            </a:pathLst>
          </a:custGeom>
          <a:solidFill>
            <a:srgbClr val="006CB7"/>
          </a:solidFill>
        </p:spPr>
        <p:txBody>
          <a:bodyPr wrap="square" lIns="0" tIns="0" rIns="0" bIns="0" rtlCol="0"/>
          <a:lstStyle/>
          <a:p>
            <a:pPr algn="l" rtl="0"/>
            <a:endParaRPr/>
          </a:p>
        </p:txBody>
      </p:sp>
      <p:sp>
        <p:nvSpPr>
          <p:cNvPr id="10" name="object 10">
            <a:extLst>
              <a:ext uri="{FF2B5EF4-FFF2-40B4-BE49-F238E27FC236}">
                <a16:creationId xmlns:a16="http://schemas.microsoft.com/office/drawing/2014/main" id="{5DAA2655-08F5-B0C3-00D5-B69287559A5F}"/>
              </a:ext>
            </a:extLst>
          </p:cNvPr>
          <p:cNvSpPr/>
          <p:nvPr/>
        </p:nvSpPr>
        <p:spPr>
          <a:xfrm>
            <a:off x="250766" y="2260956"/>
            <a:ext cx="4302760" cy="2985770"/>
          </a:xfrm>
          <a:custGeom>
            <a:avLst/>
            <a:gdLst/>
            <a:ahLst/>
            <a:cxnLst/>
            <a:rect l="l" t="t" r="r" b="b"/>
            <a:pathLst>
              <a:path w="4302760" h="2985770">
                <a:moveTo>
                  <a:pt x="3588588" y="0"/>
                </a:moveTo>
                <a:lnTo>
                  <a:pt x="0" y="0"/>
                </a:lnTo>
                <a:lnTo>
                  <a:pt x="0" y="2985185"/>
                </a:lnTo>
                <a:lnTo>
                  <a:pt x="4302175" y="2985185"/>
                </a:lnTo>
                <a:lnTo>
                  <a:pt x="4302175" y="142684"/>
                </a:lnTo>
                <a:lnTo>
                  <a:pt x="4234980" y="142684"/>
                </a:lnTo>
                <a:lnTo>
                  <a:pt x="4234980" y="81445"/>
                </a:lnTo>
                <a:lnTo>
                  <a:pt x="4233513" y="73953"/>
                </a:lnTo>
                <a:lnTo>
                  <a:pt x="4229482" y="67911"/>
                </a:lnTo>
                <a:lnTo>
                  <a:pt x="4223444" y="63876"/>
                </a:lnTo>
                <a:lnTo>
                  <a:pt x="4215955" y="62407"/>
                </a:lnTo>
                <a:lnTo>
                  <a:pt x="4030421" y="62407"/>
                </a:lnTo>
                <a:lnTo>
                  <a:pt x="4022931" y="63876"/>
                </a:lnTo>
                <a:lnTo>
                  <a:pt x="4016894" y="67911"/>
                </a:lnTo>
                <a:lnTo>
                  <a:pt x="4012863" y="73953"/>
                </a:lnTo>
                <a:lnTo>
                  <a:pt x="4011396" y="81445"/>
                </a:lnTo>
                <a:lnTo>
                  <a:pt x="4011396" y="142684"/>
                </a:lnTo>
                <a:lnTo>
                  <a:pt x="3878186" y="142684"/>
                </a:lnTo>
                <a:lnTo>
                  <a:pt x="3878186" y="81445"/>
                </a:lnTo>
                <a:lnTo>
                  <a:pt x="3876717" y="73953"/>
                </a:lnTo>
                <a:lnTo>
                  <a:pt x="3872684" y="67911"/>
                </a:lnTo>
                <a:lnTo>
                  <a:pt x="3866645" y="63876"/>
                </a:lnTo>
                <a:lnTo>
                  <a:pt x="3859161" y="62407"/>
                </a:lnTo>
                <a:lnTo>
                  <a:pt x="3673627" y="62407"/>
                </a:lnTo>
                <a:lnTo>
                  <a:pt x="3666136" y="63876"/>
                </a:lnTo>
                <a:lnTo>
                  <a:pt x="3660093" y="67911"/>
                </a:lnTo>
                <a:lnTo>
                  <a:pt x="3656059" y="73953"/>
                </a:lnTo>
                <a:lnTo>
                  <a:pt x="3654590" y="81445"/>
                </a:lnTo>
                <a:lnTo>
                  <a:pt x="3654590" y="142684"/>
                </a:lnTo>
                <a:lnTo>
                  <a:pt x="3588588" y="142684"/>
                </a:lnTo>
                <a:lnTo>
                  <a:pt x="3588588" y="0"/>
                </a:lnTo>
                <a:close/>
              </a:path>
            </a:pathLst>
          </a:custGeom>
          <a:solidFill>
            <a:srgbClr val="FFD301"/>
          </a:solidFill>
        </p:spPr>
        <p:txBody>
          <a:bodyPr wrap="square" lIns="0" tIns="0" rIns="0" bIns="0" rtlCol="0"/>
          <a:lstStyle/>
          <a:p>
            <a:pPr algn="l" rtl="0"/>
            <a:endParaRPr dirty="0"/>
          </a:p>
        </p:txBody>
      </p:sp>
      <p:sp>
        <p:nvSpPr>
          <p:cNvPr id="11" name="object 11">
            <a:extLst>
              <a:ext uri="{FF2B5EF4-FFF2-40B4-BE49-F238E27FC236}">
                <a16:creationId xmlns:a16="http://schemas.microsoft.com/office/drawing/2014/main" id="{35308141-CB96-D66A-4531-C71F7102B7F6}"/>
              </a:ext>
            </a:extLst>
          </p:cNvPr>
          <p:cNvSpPr txBox="1"/>
          <p:nvPr/>
        </p:nvSpPr>
        <p:spPr>
          <a:xfrm>
            <a:off x="3305336" y="5484977"/>
            <a:ext cx="987425" cy="238760"/>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LEGO Typewell Black"/>
                <a:cs typeface="LEGO Typewell Black"/>
              </a:rPr>
              <a:t>ACTIVITIES</a:t>
            </a:r>
            <a:endParaRPr sz="1400">
              <a:latin typeface="LEGO Typewell Black"/>
              <a:cs typeface="LEGO Typewell Black"/>
            </a:endParaRPr>
          </a:p>
        </p:txBody>
      </p:sp>
      <p:sp>
        <p:nvSpPr>
          <p:cNvPr id="12" name="object 12" descr="$PPTXTitle">
            <a:extLst>
              <a:ext uri="{FF2B5EF4-FFF2-40B4-BE49-F238E27FC236}">
                <a16:creationId xmlns:a16="http://schemas.microsoft.com/office/drawing/2014/main" id="{EA5C705C-6537-355F-B247-B644D59CA68A}"/>
              </a:ext>
            </a:extLst>
          </p:cNvPr>
          <p:cNvSpPr txBox="1">
            <a:spLocks noGrp="1"/>
          </p:cNvSpPr>
          <p:nvPr>
            <p:ph type="title"/>
          </p:nvPr>
        </p:nvSpPr>
        <p:spPr>
          <a:xfrm>
            <a:off x="2056780" y="129856"/>
            <a:ext cx="3623741" cy="1441420"/>
          </a:xfrm>
          <a:prstGeom prst="rect">
            <a:avLst/>
          </a:prstGeom>
        </p:spPr>
        <p:txBody>
          <a:bodyPr vert="horz" wrap="square" lIns="0" tIns="17780" rIns="0" bIns="0" rtlCol="0">
            <a:spAutoFit/>
          </a:bodyPr>
          <a:lstStyle/>
          <a:p>
            <a:pPr marL="12700" algn="ctr" rtl="0">
              <a:spcBef>
                <a:spcPts val="140"/>
              </a:spcBef>
            </a:pPr>
            <a:r>
              <a:rPr lang="en-US" sz="4450" spc="-105" dirty="0">
                <a:latin typeface="LEGO Typewell Black"/>
                <a:cs typeface="LEGO Typewell Black"/>
              </a:rPr>
              <a:t>  </a:t>
            </a:r>
            <a:r>
              <a:rPr lang="ar-SA" sz="4400" dirty="0">
                <a:latin typeface="Noto Sans Arabic Blk" panose="020B0502040504020204" pitchFamily="34" charset="0"/>
                <a:cs typeface="Noto Sans Arabic Blk" panose="020B0502040504020204" pitchFamily="34" charset="0"/>
              </a:rPr>
              <a:t>ديـلي بريـك </a:t>
            </a:r>
            <a:br>
              <a:rPr lang="en-PK" sz="4800" dirty="0">
                <a:solidFill>
                  <a:srgbClr val="B71C7E"/>
                </a:solidFill>
                <a:latin typeface="Noto Sans Arabic Blk" panose="020B0502040504020204" pitchFamily="34" charset="0"/>
                <a:cs typeface="Noto Sans Arabic Blk" panose="020B0502040504020204" pitchFamily="34" charset="0"/>
              </a:rPr>
            </a:br>
            <a:endParaRPr lang="en-US" sz="4450" dirty="0">
              <a:latin typeface="LEGO Typewell Black"/>
              <a:cs typeface="LEGO Typewell Black"/>
            </a:endParaRPr>
          </a:p>
        </p:txBody>
      </p:sp>
      <p:sp>
        <p:nvSpPr>
          <p:cNvPr id="13" name="object 13">
            <a:extLst>
              <a:ext uri="{FF2B5EF4-FFF2-40B4-BE49-F238E27FC236}">
                <a16:creationId xmlns:a16="http://schemas.microsoft.com/office/drawing/2014/main" id="{D704094E-FD07-44AB-3021-2662BB6BCC47}"/>
              </a:ext>
            </a:extLst>
          </p:cNvPr>
          <p:cNvSpPr txBox="1"/>
          <p:nvPr/>
        </p:nvSpPr>
        <p:spPr>
          <a:xfrm>
            <a:off x="586661" y="2391301"/>
            <a:ext cx="2566035" cy="425758"/>
          </a:xfrm>
          <a:prstGeom prst="rect">
            <a:avLst/>
          </a:prstGeom>
        </p:spPr>
        <p:txBody>
          <a:bodyPr vert="horz" wrap="square" lIns="0" tIns="12700" rIns="0" bIns="0" rtlCol="0">
            <a:spAutoFit/>
          </a:bodyPr>
          <a:lstStyle/>
          <a:p>
            <a:pPr algn="ctr"/>
            <a:r>
              <a:rPr lang="ar-AE" sz="1400" dirty="0">
                <a:solidFill>
                  <a:schemeClr val="bg1"/>
                </a:solidFill>
              </a:rPr>
              <a:t>بالهناء والشفاء!</a:t>
            </a:r>
            <a:endParaRPr lang="en-US" sz="1400" dirty="0">
              <a:solidFill>
                <a:schemeClr val="bg1"/>
              </a:solidFill>
            </a:endParaRPr>
          </a:p>
          <a:p>
            <a:pPr marL="12700" marR="5080" algn="r">
              <a:lnSpc>
                <a:spcPct val="100000"/>
              </a:lnSpc>
              <a:spcBef>
                <a:spcPts val="100"/>
              </a:spcBef>
            </a:pPr>
            <a:r>
              <a:rPr lang="ar-AE" sz="1100" b="1" dirty="0">
                <a:solidFill>
                  <a:schemeClr val="accent1"/>
                </a:solidFill>
                <a:latin typeface="Noto Sans Arabic"/>
                <a:cs typeface="Noto Sans Arabic"/>
              </a:rPr>
              <a:t>مطـعم بـريكـس العائـلي</a:t>
            </a:r>
            <a:endParaRPr lang="ar-AE" sz="1100" dirty="0">
              <a:solidFill>
                <a:schemeClr val="accent1"/>
              </a:solidFill>
              <a:latin typeface="Noto Sans Arabic"/>
              <a:cs typeface="Noto Sans Arabic"/>
            </a:endParaRPr>
          </a:p>
        </p:txBody>
      </p:sp>
      <p:sp>
        <p:nvSpPr>
          <p:cNvPr id="16" name="object 16">
            <a:extLst>
              <a:ext uri="{FF2B5EF4-FFF2-40B4-BE49-F238E27FC236}">
                <a16:creationId xmlns:a16="http://schemas.microsoft.com/office/drawing/2014/main" id="{1CFAFED1-029E-0F7C-F5A5-44D1F0A183D1}"/>
              </a:ext>
            </a:extLst>
          </p:cNvPr>
          <p:cNvSpPr/>
          <p:nvPr/>
        </p:nvSpPr>
        <p:spPr>
          <a:xfrm>
            <a:off x="4791098" y="2236766"/>
            <a:ext cx="2159000" cy="2994025"/>
          </a:xfrm>
          <a:custGeom>
            <a:avLst/>
            <a:gdLst/>
            <a:ahLst/>
            <a:cxnLst/>
            <a:rect l="l" t="t" r="r" b="b"/>
            <a:pathLst>
              <a:path w="2159000" h="2994025">
                <a:moveTo>
                  <a:pt x="1440294" y="0"/>
                </a:moveTo>
                <a:lnTo>
                  <a:pt x="0" y="0"/>
                </a:lnTo>
                <a:lnTo>
                  <a:pt x="0" y="2993529"/>
                </a:lnTo>
                <a:lnTo>
                  <a:pt x="1830552" y="2993529"/>
                </a:lnTo>
                <a:lnTo>
                  <a:pt x="1878951" y="2989963"/>
                </a:lnTo>
                <a:lnTo>
                  <a:pt x="1925174" y="2979605"/>
                </a:lnTo>
                <a:lnTo>
                  <a:pt x="1968709" y="2962970"/>
                </a:lnTo>
                <a:lnTo>
                  <a:pt x="2009042" y="2940569"/>
                </a:lnTo>
                <a:lnTo>
                  <a:pt x="2045662" y="2912915"/>
                </a:lnTo>
                <a:lnTo>
                  <a:pt x="2078055" y="2880522"/>
                </a:lnTo>
                <a:lnTo>
                  <a:pt x="2105709" y="2843902"/>
                </a:lnTo>
                <a:lnTo>
                  <a:pt x="2128110" y="2803568"/>
                </a:lnTo>
                <a:lnTo>
                  <a:pt x="2144745" y="2760034"/>
                </a:lnTo>
                <a:lnTo>
                  <a:pt x="2155103" y="2713811"/>
                </a:lnTo>
                <a:lnTo>
                  <a:pt x="2158669" y="2665412"/>
                </a:lnTo>
                <a:lnTo>
                  <a:pt x="2158644" y="471195"/>
                </a:lnTo>
                <a:lnTo>
                  <a:pt x="2155077" y="422810"/>
                </a:lnTo>
                <a:lnTo>
                  <a:pt x="2144720" y="376625"/>
                </a:lnTo>
                <a:lnTo>
                  <a:pt x="2128084" y="333147"/>
                </a:lnTo>
                <a:lnTo>
                  <a:pt x="2105683" y="292884"/>
                </a:lnTo>
                <a:lnTo>
                  <a:pt x="2078029" y="256343"/>
                </a:lnTo>
                <a:lnTo>
                  <a:pt x="2045635" y="224031"/>
                </a:lnTo>
                <a:lnTo>
                  <a:pt x="2009014" y="196456"/>
                </a:lnTo>
                <a:lnTo>
                  <a:pt x="1968678" y="174125"/>
                </a:lnTo>
                <a:lnTo>
                  <a:pt x="1925141" y="157547"/>
                </a:lnTo>
                <a:lnTo>
                  <a:pt x="1878916" y="147227"/>
                </a:lnTo>
                <a:lnTo>
                  <a:pt x="1830514" y="143675"/>
                </a:lnTo>
                <a:lnTo>
                  <a:pt x="1731797" y="143675"/>
                </a:lnTo>
                <a:lnTo>
                  <a:pt x="1731797" y="82003"/>
                </a:lnTo>
                <a:lnTo>
                  <a:pt x="1730319" y="74460"/>
                </a:lnTo>
                <a:lnTo>
                  <a:pt x="1726260" y="68378"/>
                </a:lnTo>
                <a:lnTo>
                  <a:pt x="1720181" y="64317"/>
                </a:lnTo>
                <a:lnTo>
                  <a:pt x="1712645" y="62839"/>
                </a:lnTo>
                <a:lnTo>
                  <a:pt x="1525828" y="62839"/>
                </a:lnTo>
                <a:lnTo>
                  <a:pt x="1518287" y="64317"/>
                </a:lnTo>
                <a:lnTo>
                  <a:pt x="1512209" y="68378"/>
                </a:lnTo>
                <a:lnTo>
                  <a:pt x="1508153" y="74460"/>
                </a:lnTo>
                <a:lnTo>
                  <a:pt x="1506677" y="82003"/>
                </a:lnTo>
                <a:lnTo>
                  <a:pt x="1506677" y="143675"/>
                </a:lnTo>
                <a:lnTo>
                  <a:pt x="1440294" y="143675"/>
                </a:lnTo>
                <a:lnTo>
                  <a:pt x="1440294" y="0"/>
                </a:lnTo>
                <a:close/>
              </a:path>
            </a:pathLst>
          </a:custGeom>
          <a:solidFill>
            <a:srgbClr val="DD1A21"/>
          </a:solidFill>
        </p:spPr>
        <p:txBody>
          <a:bodyPr wrap="square" lIns="0" tIns="0" rIns="0" bIns="0" rtlCol="0"/>
          <a:lstStyle/>
          <a:p>
            <a:pPr algn="l" rtl="0"/>
            <a:endParaRPr dirty="0"/>
          </a:p>
        </p:txBody>
      </p:sp>
      <p:sp>
        <p:nvSpPr>
          <p:cNvPr id="21" name="object 21">
            <a:extLst>
              <a:ext uri="{FF2B5EF4-FFF2-40B4-BE49-F238E27FC236}">
                <a16:creationId xmlns:a16="http://schemas.microsoft.com/office/drawing/2014/main" id="{3B5CABB7-2B88-9808-AD02-DBFC77F6E35B}"/>
              </a:ext>
            </a:extLst>
          </p:cNvPr>
          <p:cNvSpPr txBox="1"/>
          <p:nvPr/>
        </p:nvSpPr>
        <p:spPr>
          <a:xfrm>
            <a:off x="5680521" y="5841042"/>
            <a:ext cx="1194923" cy="718723"/>
          </a:xfrm>
          <a:prstGeom prst="rect">
            <a:avLst/>
          </a:prstGeom>
        </p:spPr>
        <p:txBody>
          <a:bodyPr vert="horz" wrap="square" lIns="0" tIns="12065" rIns="0" bIns="0" rtlCol="0">
            <a:spAutoFit/>
          </a:bodyPr>
          <a:lstStyle/>
          <a:p>
            <a:pPr marL="12700" marR="62865" indent="-58419" algn="ctr" rtl="1">
              <a:lnSpc>
                <a:spcPct val="104200"/>
              </a:lnSpc>
              <a:spcBef>
                <a:spcPts val="40"/>
              </a:spcBef>
            </a:pPr>
            <a:r>
              <a:rPr lang="ar-AE" sz="1100" b="1" dirty="0">
                <a:solidFill>
                  <a:srgbClr val="FFC000"/>
                </a:solidFill>
                <a:latin typeface="Noto Sans Arabic"/>
                <a:cs typeface="Noto Sans Arabic"/>
              </a:rPr>
              <a:t>هيكل اللعب</a:t>
            </a:r>
            <a:r>
              <a:rPr lang="en-US" sz="1100" b="1" dirty="0">
                <a:solidFill>
                  <a:srgbClr val="FFC000"/>
                </a:solidFill>
                <a:latin typeface="Noto Sans Arabic"/>
                <a:cs typeface="Noto Sans Arabic"/>
              </a:rPr>
              <a:t> </a:t>
            </a:r>
            <a:br>
              <a:rPr lang="en-US" sz="1100" b="1" dirty="0">
                <a:solidFill>
                  <a:srgbClr val="FFC000"/>
                </a:solidFill>
                <a:latin typeface="Noto Sans Arabic"/>
                <a:cs typeface="Noto Sans Arabic"/>
              </a:rPr>
            </a:br>
            <a:r>
              <a:rPr lang="ar-AE" sz="1100" b="1" dirty="0">
                <a:solidFill>
                  <a:srgbClr val="FFC000"/>
                </a:solidFill>
                <a:latin typeface="Noto Sans Arabic"/>
                <a:cs typeface="Noto Sans Arabic"/>
              </a:rPr>
              <a:t>في الفندق</a:t>
            </a:r>
            <a:r>
              <a:rPr lang="ar-AE" sz="1100" b="1" spc="-25" dirty="0">
                <a:solidFill>
                  <a:srgbClr val="FFC000"/>
                </a:solidFill>
                <a:latin typeface="Noto Sans Arabic"/>
                <a:cs typeface="Noto Sans Arabic"/>
              </a:rPr>
              <a:t> </a:t>
            </a:r>
            <a:br>
              <a:rPr lang="en-US" sz="1100" b="1" spc="-25" dirty="0">
                <a:solidFill>
                  <a:srgbClr val="FFC000"/>
                </a:solidFill>
                <a:latin typeface="Noto Sans Arabic"/>
                <a:cs typeface="Noto Sans Arabic"/>
              </a:rPr>
            </a:br>
            <a:r>
              <a:rPr lang="ar-AE" sz="1100" dirty="0">
                <a:solidFill>
                  <a:srgbClr val="FFC000"/>
                </a:solidFill>
                <a:latin typeface="Noto Sans Arabic"/>
                <a:cs typeface="Noto Sans Arabic"/>
              </a:rPr>
              <a:t>منـطقـة الـردهــة</a:t>
            </a:r>
          </a:p>
          <a:p>
            <a:pPr marL="14604" marR="5080" indent="-2540" algn="ctr" rtl="1">
              <a:lnSpc>
                <a:spcPct val="101299"/>
              </a:lnSpc>
              <a:spcBef>
                <a:spcPts val="95"/>
              </a:spcBef>
            </a:pPr>
            <a:r>
              <a:rPr lang="en-AE" sz="1100" b="1" spc="-10" dirty="0">
                <a:solidFill>
                  <a:srgbClr val="F5F5F5"/>
                </a:solidFill>
                <a:latin typeface="LEGO Typewell"/>
                <a:cs typeface="LEGO Typewell"/>
              </a:rPr>
              <a:t> </a:t>
            </a:r>
            <a:r>
              <a:rPr lang="en-US" sz="800" b="1" dirty="0">
                <a:solidFill>
                  <a:schemeClr val="bg1"/>
                </a:solidFill>
                <a:latin typeface="LEGO Typewell" pitchFamily="2" charset="0"/>
                <a:cs typeface="Noto Sans Arabic Med" panose="020B0502040504020204" pitchFamily="34" charset="0"/>
              </a:rPr>
              <a:t>8:00</a:t>
            </a:r>
            <a:r>
              <a:rPr lang="ar-SA" sz="800" b="1" dirty="0">
                <a:solidFill>
                  <a:schemeClr val="bg1"/>
                </a:solidFill>
                <a:latin typeface="Noto Sans Arabic Med" panose="020B0502040504020204" pitchFamily="34" charset="0"/>
                <a:cs typeface="Noto Sans Arabic Med" panose="020B0502040504020204" pitchFamily="34" charset="0"/>
              </a:rPr>
              <a:t> صباحاً إلى </a:t>
            </a:r>
            <a:r>
              <a:rPr lang="en-US" sz="800" b="1" dirty="0">
                <a:solidFill>
                  <a:schemeClr val="bg1"/>
                </a:solidFill>
                <a:latin typeface="LEGO Typewell" pitchFamily="2" charset="0"/>
                <a:cs typeface="Noto Sans Arabic Med" panose="020B0502040504020204" pitchFamily="34" charset="0"/>
              </a:rPr>
              <a:t>10:00</a:t>
            </a:r>
            <a:r>
              <a:rPr lang="ar-SA" sz="800" b="1" dirty="0">
                <a:solidFill>
                  <a:schemeClr val="bg1"/>
                </a:solidFill>
                <a:latin typeface="LEGO Typewell" pitchFamily="2" charset="0"/>
                <a:cs typeface="Noto Sans Arabic Med" panose="020B0502040504020204" pitchFamily="34" charset="0"/>
              </a:rPr>
              <a:t> </a:t>
            </a:r>
            <a:r>
              <a:rPr lang="ar-SA" sz="800" b="1" dirty="0">
                <a:solidFill>
                  <a:schemeClr val="bg1"/>
                </a:solidFill>
                <a:latin typeface="Noto Sans Arabic Med" panose="020B0502040504020204" pitchFamily="34" charset="0"/>
                <a:cs typeface="Noto Sans Arabic Med" panose="020B0502040504020204" pitchFamily="34" charset="0"/>
              </a:rPr>
              <a:t>مساءً</a:t>
            </a:r>
          </a:p>
        </p:txBody>
      </p:sp>
      <p:sp>
        <p:nvSpPr>
          <p:cNvPr id="23" name="object 23">
            <a:extLst>
              <a:ext uri="{FF2B5EF4-FFF2-40B4-BE49-F238E27FC236}">
                <a16:creationId xmlns:a16="http://schemas.microsoft.com/office/drawing/2014/main" id="{41C7BB72-39EC-2882-6272-F3B4BB9E30E9}"/>
              </a:ext>
            </a:extLst>
          </p:cNvPr>
          <p:cNvSpPr txBox="1"/>
          <p:nvPr/>
        </p:nvSpPr>
        <p:spPr>
          <a:xfrm>
            <a:off x="2109473" y="5765310"/>
            <a:ext cx="1665863" cy="893834"/>
          </a:xfrm>
          <a:prstGeom prst="rect">
            <a:avLst/>
          </a:prstGeom>
        </p:spPr>
        <p:txBody>
          <a:bodyPr vert="horz" wrap="square" lIns="0" tIns="12065" rIns="0" bIns="0" rtlCol="0">
            <a:spAutoFit/>
          </a:bodyPr>
          <a:lstStyle/>
          <a:p>
            <a:pPr marL="12700" marR="43180" indent="-18415" algn="ctr">
              <a:lnSpc>
                <a:spcPct val="104200"/>
              </a:lnSpc>
              <a:spcBef>
                <a:spcPts val="40"/>
              </a:spcBef>
            </a:pPr>
            <a:r>
              <a:rPr lang="ar-AE" sz="1100" b="1" spc="-10" dirty="0">
                <a:solidFill>
                  <a:srgbClr val="FFC000"/>
                </a:solidFill>
                <a:latin typeface="Noto Sans Arabic"/>
                <a:cs typeface="Noto Sans Arabic"/>
              </a:rPr>
              <a:t>حمــام</a:t>
            </a:r>
          </a:p>
          <a:p>
            <a:pPr marL="12700" marR="43180" indent="-18415" algn="ctr">
              <a:lnSpc>
                <a:spcPct val="104200"/>
              </a:lnSpc>
              <a:spcBef>
                <a:spcPts val="40"/>
              </a:spcBef>
            </a:pPr>
            <a:r>
              <a:rPr lang="ar-AE" sz="1100" b="1" spc="-10" dirty="0">
                <a:solidFill>
                  <a:srgbClr val="FFC000"/>
                </a:solidFill>
                <a:latin typeface="Noto Sans Arabic"/>
                <a:cs typeface="Noto Sans Arabic"/>
              </a:rPr>
              <a:t>الـسبـاحـة</a:t>
            </a:r>
          </a:p>
          <a:p>
            <a:pPr marL="12700" marR="43180" indent="-18415" algn="ctr">
              <a:lnSpc>
                <a:spcPct val="104200"/>
              </a:lnSpc>
              <a:spcBef>
                <a:spcPts val="40"/>
              </a:spcBef>
            </a:pPr>
            <a:r>
              <a:rPr lang="ar-AE" sz="800" b="1" dirty="0">
                <a:solidFill>
                  <a:schemeClr val="bg1"/>
                </a:solidFill>
                <a:latin typeface="Noto Sans Arabic"/>
                <a:cs typeface="Noto Sans Arabic"/>
              </a:rPr>
              <a:t>المخرج خلف هيكل اللعب</a:t>
            </a:r>
          </a:p>
          <a:p>
            <a:pPr marL="12700" marR="43180" indent="-18415" algn="ctr" rtl="1">
              <a:lnSpc>
                <a:spcPct val="104200"/>
              </a:lnSpc>
              <a:spcBef>
                <a:spcPts val="40"/>
              </a:spcBef>
            </a:pPr>
            <a:r>
              <a:rPr lang="ar-SA" sz="800" b="1" dirty="0">
                <a:solidFill>
                  <a:schemeClr val="bg1"/>
                </a:solidFill>
                <a:latin typeface="LEGO Typewell" pitchFamily="2" charset="0"/>
                <a:cs typeface="Noto Sans Arabic Med" panose="020B0502040504020204" pitchFamily="34" charset="0"/>
              </a:rPr>
              <a:t>0:00</a:t>
            </a:r>
            <a:r>
              <a:rPr lang="en-US" sz="800" b="1" dirty="0">
                <a:solidFill>
                  <a:schemeClr val="bg1"/>
                </a:solidFill>
                <a:latin typeface="LEGO Typewell" pitchFamily="2" charset="0"/>
                <a:cs typeface="Noto Sans Arabic Med" panose="020B0502040504020204" pitchFamily="34" charset="0"/>
              </a:rPr>
              <a:t>1</a:t>
            </a:r>
            <a:r>
              <a:rPr lang="ar-AE" sz="800" b="1" dirty="0">
                <a:solidFill>
                  <a:schemeClr val="bg1"/>
                </a:solidFill>
                <a:latin typeface="Noto Sans Arabic"/>
                <a:cs typeface="Noto Sans Arabic"/>
              </a:rPr>
              <a:t> صباحا حتى 06:00 مساءا  </a:t>
            </a:r>
          </a:p>
          <a:p>
            <a:pPr marL="12700" marR="43180" indent="-18415" algn="ctr" rtl="1">
              <a:lnSpc>
                <a:spcPct val="104200"/>
              </a:lnSpc>
              <a:spcBef>
                <a:spcPts val="40"/>
              </a:spcBef>
            </a:pPr>
            <a:endParaRPr lang="ar-AE" sz="800" b="1" dirty="0">
              <a:solidFill>
                <a:schemeClr val="bg1"/>
              </a:solidFill>
              <a:latin typeface="Noto Sans Arabic Med" panose="020B0502040504020204" pitchFamily="34" charset="0"/>
              <a:cs typeface="Noto Sans Arabic Med" panose="020B0502040504020204" pitchFamily="34" charset="0"/>
            </a:endParaRPr>
          </a:p>
          <a:p>
            <a:pPr marL="12700" marR="5080" indent="18415" algn="ctr">
              <a:lnSpc>
                <a:spcPct val="125699"/>
              </a:lnSpc>
              <a:spcBef>
                <a:spcPts val="70"/>
              </a:spcBef>
            </a:pPr>
            <a:endParaRPr sz="650" dirty="0">
              <a:latin typeface="LEGO Typewell"/>
              <a:cs typeface="LEGO Typewell"/>
            </a:endParaRPr>
          </a:p>
        </p:txBody>
      </p:sp>
      <p:sp>
        <p:nvSpPr>
          <p:cNvPr id="24" name="object 24">
            <a:extLst>
              <a:ext uri="{FF2B5EF4-FFF2-40B4-BE49-F238E27FC236}">
                <a16:creationId xmlns:a16="http://schemas.microsoft.com/office/drawing/2014/main" id="{AEA84308-384C-0345-7080-88B8AA109608}"/>
              </a:ext>
            </a:extLst>
          </p:cNvPr>
          <p:cNvSpPr txBox="1"/>
          <p:nvPr/>
        </p:nvSpPr>
        <p:spPr>
          <a:xfrm>
            <a:off x="3794791" y="5792730"/>
            <a:ext cx="1665863" cy="1094467"/>
          </a:xfrm>
          <a:prstGeom prst="rect">
            <a:avLst/>
          </a:prstGeom>
        </p:spPr>
        <p:txBody>
          <a:bodyPr vert="horz" wrap="square" lIns="0" tIns="12065" rIns="0" bIns="0" rtlCol="0">
            <a:spAutoFit/>
          </a:bodyPr>
          <a:lstStyle/>
          <a:p>
            <a:pPr marL="12700" marR="43180" indent="-18415" algn="ctr">
              <a:lnSpc>
                <a:spcPct val="104200"/>
              </a:lnSpc>
              <a:spcBef>
                <a:spcPts val="40"/>
              </a:spcBef>
            </a:pPr>
            <a:r>
              <a:rPr lang="ar-AE" sz="1100" b="1" spc="-10" dirty="0">
                <a:solidFill>
                  <a:srgbClr val="FFC000"/>
                </a:solidFill>
                <a:latin typeface="Noto Sans Arabic"/>
                <a:cs typeface="Noto Sans Arabic"/>
              </a:rPr>
              <a:t>الــورشات</a:t>
            </a:r>
            <a:br>
              <a:rPr lang="en-US" sz="1100" b="1" spc="-10" dirty="0">
                <a:solidFill>
                  <a:srgbClr val="FFC000"/>
                </a:solidFill>
                <a:latin typeface="Noto Sans Arabic"/>
                <a:cs typeface="Noto Sans Arabic"/>
              </a:rPr>
            </a:br>
            <a:r>
              <a:rPr lang="en-US" sz="1100" b="1" spc="-10" dirty="0">
                <a:solidFill>
                  <a:srgbClr val="FFC000"/>
                </a:solidFill>
                <a:latin typeface="Noto Sans Arabic"/>
                <a:cs typeface="Noto Sans Arabic"/>
              </a:rPr>
              <a:t> </a:t>
            </a:r>
            <a:r>
              <a:rPr lang="ar-AE" sz="1100" b="1" spc="-10" dirty="0">
                <a:solidFill>
                  <a:srgbClr val="FFC000"/>
                </a:solidFill>
                <a:latin typeface="Noto Sans Arabic"/>
                <a:cs typeface="Noto Sans Arabic"/>
              </a:rPr>
              <a:t>الإبداعيـة</a:t>
            </a:r>
            <a:endParaRPr lang="en-US" sz="1100" b="1" spc="-10" dirty="0">
              <a:solidFill>
                <a:srgbClr val="FFC000"/>
              </a:solidFill>
              <a:latin typeface="Noto Sans Arabic"/>
              <a:cs typeface="Noto Sans Arabic"/>
            </a:endParaRPr>
          </a:p>
          <a:p>
            <a:pPr marL="12700" marR="43180" indent="-18415" algn="ctr">
              <a:lnSpc>
                <a:spcPct val="104200"/>
              </a:lnSpc>
              <a:spcBef>
                <a:spcPts val="40"/>
              </a:spcBef>
            </a:pPr>
            <a:r>
              <a:rPr lang="ar-AE" sz="1100" dirty="0">
                <a:solidFill>
                  <a:srgbClr val="FFC000"/>
                </a:solidFill>
                <a:latin typeface="Noto Sans Arabic"/>
                <a:cs typeface="Noto Sans Arabic"/>
              </a:rPr>
              <a:t>مـنطقــة الردهــة </a:t>
            </a:r>
            <a:endParaRPr lang="en-US" sz="1100" dirty="0">
              <a:solidFill>
                <a:srgbClr val="FFC000"/>
              </a:solidFill>
              <a:latin typeface="Noto Sans Arabic"/>
              <a:cs typeface="Noto Sans Arabic"/>
            </a:endParaRPr>
          </a:p>
          <a:p>
            <a:pPr algn="ctr" rtl="1">
              <a:lnSpc>
                <a:spcPts val="1040"/>
              </a:lnSpc>
            </a:pPr>
            <a:r>
              <a:rPr lang="ar-AE" sz="800" b="1" dirty="0">
                <a:solidFill>
                  <a:schemeClr val="bg1"/>
                </a:solidFill>
                <a:latin typeface="LEGO Typewell" pitchFamily="2" charset="0"/>
                <a:cs typeface="Noto Sans Arabic Med" panose="020B0502040504020204" pitchFamily="34" charset="0"/>
              </a:rPr>
              <a:t>10:00</a:t>
            </a:r>
            <a:r>
              <a:rPr lang="ar-SA" sz="800" b="1" dirty="0">
                <a:solidFill>
                  <a:schemeClr val="bg1"/>
                </a:solidFill>
                <a:latin typeface="Noto Sans Arabic Med" panose="020B0502040504020204" pitchFamily="34" charset="0"/>
                <a:cs typeface="Noto Sans Arabic Med" panose="020B0502040504020204" pitchFamily="34" charset="0"/>
              </a:rPr>
              <a:t> صباحاً إل</a:t>
            </a:r>
            <a:r>
              <a:rPr lang="ar-AE" sz="800" b="1" dirty="0">
                <a:solidFill>
                  <a:schemeClr val="bg1"/>
                </a:solidFill>
                <a:latin typeface="Noto Sans Arabic Med" panose="020B0502040504020204" pitchFamily="34" charset="0"/>
                <a:cs typeface="Noto Sans Arabic Med" panose="020B0502040504020204" pitchFamily="34" charset="0"/>
              </a:rPr>
              <a:t>ى </a:t>
            </a:r>
            <a:r>
              <a:rPr lang="en-US" sz="800" b="1" dirty="0">
                <a:solidFill>
                  <a:schemeClr val="bg1"/>
                </a:solidFill>
                <a:latin typeface="LEGO Typewell" pitchFamily="2" charset="0"/>
                <a:cs typeface="Noto Sans Arabic Med" panose="020B0502040504020204" pitchFamily="34" charset="0"/>
              </a:rPr>
              <a:t>:00</a:t>
            </a:r>
            <a:r>
              <a:rPr lang="ar-AE" sz="800" b="1" dirty="0">
                <a:solidFill>
                  <a:schemeClr val="bg1"/>
                </a:solidFill>
                <a:latin typeface="LEGO Typewell" pitchFamily="2" charset="0"/>
                <a:cs typeface="Noto Sans Arabic Med" panose="020B0502040504020204" pitchFamily="34" charset="0"/>
              </a:rPr>
              <a:t>06</a:t>
            </a:r>
            <a:r>
              <a:rPr lang="ar-SA" sz="800" b="1" dirty="0">
                <a:solidFill>
                  <a:schemeClr val="bg1"/>
                </a:solidFill>
                <a:latin typeface="LEGO Typewell" pitchFamily="2" charset="0"/>
                <a:cs typeface="Noto Sans Arabic Med" panose="020B0502040504020204" pitchFamily="34" charset="0"/>
              </a:rPr>
              <a:t> </a:t>
            </a:r>
            <a:r>
              <a:rPr lang="ar-SA" sz="800" b="1" dirty="0">
                <a:solidFill>
                  <a:schemeClr val="bg1"/>
                </a:solidFill>
                <a:latin typeface="Noto Sans Arabic Med" panose="020B0502040504020204" pitchFamily="34" charset="0"/>
                <a:cs typeface="Noto Sans Arabic Med" panose="020B0502040504020204" pitchFamily="34" charset="0"/>
              </a:rPr>
              <a:t>مساءً </a:t>
            </a:r>
            <a:endParaRPr lang="en-US" sz="800" b="1" dirty="0">
              <a:solidFill>
                <a:schemeClr val="bg1"/>
              </a:solidFill>
              <a:latin typeface="Noto Sans Arabic Med" panose="020B0502040504020204" pitchFamily="34" charset="0"/>
              <a:cs typeface="Noto Sans Arabic Med" panose="020B0502040504020204" pitchFamily="34" charset="0"/>
            </a:endParaRPr>
          </a:p>
          <a:p>
            <a:pPr algn="ctr" rtl="1">
              <a:lnSpc>
                <a:spcPts val="1040"/>
              </a:lnSpc>
            </a:pPr>
            <a:r>
              <a:rPr lang="ar-SA" sz="800" b="1" dirty="0">
                <a:solidFill>
                  <a:schemeClr val="bg1"/>
                </a:solidFill>
                <a:latin typeface="Noto Sans Arabic Med" panose="020B0502040504020204" pitchFamily="34" charset="0"/>
                <a:cs typeface="Noto Sans Arabic Med" panose="020B0502040504020204" pitchFamily="34" charset="0"/>
              </a:rPr>
              <a:t>(الورشة الأخيرة)</a:t>
            </a:r>
          </a:p>
          <a:p>
            <a:pPr algn="ctr" rtl="1">
              <a:lnSpc>
                <a:spcPts val="1040"/>
              </a:lnSpc>
            </a:pPr>
            <a:r>
              <a:rPr lang="ar-SA" sz="800" b="1" dirty="0">
                <a:solidFill>
                  <a:schemeClr val="bg1"/>
                </a:solidFill>
                <a:latin typeface="Noto Sans Arabic Med" panose="020B0502040504020204" pitchFamily="34" charset="0"/>
                <a:cs typeface="Noto Sans Arabic Med" panose="020B0502040504020204" pitchFamily="34" charset="0"/>
              </a:rPr>
              <a:t>الحجز المسبق عند خدمات الضيوف</a:t>
            </a:r>
          </a:p>
          <a:p>
            <a:pPr marL="12700" marR="43180" indent="-18415" algn="ctr">
              <a:lnSpc>
                <a:spcPct val="104200"/>
              </a:lnSpc>
              <a:spcBef>
                <a:spcPts val="40"/>
              </a:spcBef>
            </a:pPr>
            <a:endParaRPr lang="en-US" sz="1100" dirty="0">
              <a:solidFill>
                <a:srgbClr val="FFC000"/>
              </a:solidFill>
              <a:latin typeface="Noto Sans Arabic"/>
              <a:cs typeface="Noto Sans Arabic"/>
            </a:endParaRPr>
          </a:p>
        </p:txBody>
      </p:sp>
      <p:grpSp>
        <p:nvGrpSpPr>
          <p:cNvPr id="25" name="object 25">
            <a:extLst>
              <a:ext uri="{FF2B5EF4-FFF2-40B4-BE49-F238E27FC236}">
                <a16:creationId xmlns:a16="http://schemas.microsoft.com/office/drawing/2014/main" id="{DA22C872-51E7-E953-FC39-C42C5AF01324}"/>
              </a:ext>
            </a:extLst>
          </p:cNvPr>
          <p:cNvGrpSpPr/>
          <p:nvPr/>
        </p:nvGrpSpPr>
        <p:grpSpPr>
          <a:xfrm>
            <a:off x="6041723" y="455521"/>
            <a:ext cx="1148080" cy="490220"/>
            <a:chOff x="6051933" y="548513"/>
            <a:chExt cx="1148080" cy="490220"/>
          </a:xfrm>
        </p:grpSpPr>
        <p:sp>
          <p:nvSpPr>
            <p:cNvPr id="26" name="object 26">
              <a:extLst>
                <a:ext uri="{FF2B5EF4-FFF2-40B4-BE49-F238E27FC236}">
                  <a16:creationId xmlns:a16="http://schemas.microsoft.com/office/drawing/2014/main" id="{826A3EC3-DCF4-E042-3C79-584FFBB6A6F8}"/>
                </a:ext>
              </a:extLst>
            </p:cNvPr>
            <p:cNvSpPr/>
            <p:nvPr/>
          </p:nvSpPr>
          <p:spPr>
            <a:xfrm>
              <a:off x="6051931" y="602563"/>
              <a:ext cx="396875" cy="392430"/>
            </a:xfrm>
            <a:custGeom>
              <a:avLst/>
              <a:gdLst/>
              <a:ahLst/>
              <a:cxnLst/>
              <a:rect l="l" t="t" r="r" b="b"/>
              <a:pathLst>
                <a:path w="396875" h="392430">
                  <a:moveTo>
                    <a:pt x="2197" y="223647"/>
                  </a:moveTo>
                  <a:lnTo>
                    <a:pt x="2108" y="223393"/>
                  </a:lnTo>
                  <a:lnTo>
                    <a:pt x="2019" y="223139"/>
                  </a:lnTo>
                  <a:lnTo>
                    <a:pt x="1917" y="222885"/>
                  </a:lnTo>
                  <a:lnTo>
                    <a:pt x="1828" y="223012"/>
                  </a:lnTo>
                  <a:lnTo>
                    <a:pt x="1701" y="223647"/>
                  </a:lnTo>
                  <a:lnTo>
                    <a:pt x="2197" y="223647"/>
                  </a:lnTo>
                  <a:close/>
                </a:path>
                <a:path w="396875" h="392430">
                  <a:moveTo>
                    <a:pt x="4457" y="225679"/>
                  </a:moveTo>
                  <a:lnTo>
                    <a:pt x="2946" y="225679"/>
                  </a:lnTo>
                  <a:lnTo>
                    <a:pt x="2997" y="225806"/>
                  </a:lnTo>
                  <a:lnTo>
                    <a:pt x="4419" y="225806"/>
                  </a:lnTo>
                  <a:lnTo>
                    <a:pt x="4457" y="225679"/>
                  </a:lnTo>
                  <a:close/>
                </a:path>
                <a:path w="396875" h="392430">
                  <a:moveTo>
                    <a:pt x="5537" y="225679"/>
                  </a:moveTo>
                  <a:lnTo>
                    <a:pt x="5003" y="225679"/>
                  </a:lnTo>
                  <a:lnTo>
                    <a:pt x="4991" y="225806"/>
                  </a:lnTo>
                  <a:lnTo>
                    <a:pt x="5499" y="225806"/>
                  </a:lnTo>
                  <a:lnTo>
                    <a:pt x="5537" y="225679"/>
                  </a:lnTo>
                  <a:close/>
                </a:path>
                <a:path w="396875" h="392430">
                  <a:moveTo>
                    <a:pt x="6146" y="223647"/>
                  </a:moveTo>
                  <a:lnTo>
                    <a:pt x="2197" y="223647"/>
                  </a:lnTo>
                  <a:lnTo>
                    <a:pt x="2247" y="223774"/>
                  </a:lnTo>
                  <a:lnTo>
                    <a:pt x="6108" y="223774"/>
                  </a:lnTo>
                  <a:lnTo>
                    <a:pt x="6146" y="223647"/>
                  </a:lnTo>
                  <a:close/>
                </a:path>
                <a:path w="396875" h="392430">
                  <a:moveTo>
                    <a:pt x="6680" y="222885"/>
                  </a:moveTo>
                  <a:lnTo>
                    <a:pt x="6565" y="222758"/>
                  </a:lnTo>
                  <a:lnTo>
                    <a:pt x="6451" y="222631"/>
                  </a:lnTo>
                  <a:lnTo>
                    <a:pt x="6375" y="222885"/>
                  </a:lnTo>
                  <a:lnTo>
                    <a:pt x="6680" y="222885"/>
                  </a:lnTo>
                  <a:close/>
                </a:path>
                <a:path w="396875" h="392430">
                  <a:moveTo>
                    <a:pt x="6921" y="223139"/>
                  </a:moveTo>
                  <a:lnTo>
                    <a:pt x="6807" y="223012"/>
                  </a:lnTo>
                  <a:lnTo>
                    <a:pt x="6337" y="223012"/>
                  </a:lnTo>
                  <a:lnTo>
                    <a:pt x="6299" y="223139"/>
                  </a:lnTo>
                  <a:lnTo>
                    <a:pt x="6921" y="223139"/>
                  </a:lnTo>
                  <a:close/>
                </a:path>
                <a:path w="396875" h="392430">
                  <a:moveTo>
                    <a:pt x="7391" y="223647"/>
                  </a:moveTo>
                  <a:lnTo>
                    <a:pt x="7162" y="223393"/>
                  </a:lnTo>
                  <a:lnTo>
                    <a:pt x="7035" y="223266"/>
                  </a:lnTo>
                  <a:lnTo>
                    <a:pt x="6261" y="223266"/>
                  </a:lnTo>
                  <a:lnTo>
                    <a:pt x="6146" y="223647"/>
                  </a:lnTo>
                  <a:lnTo>
                    <a:pt x="7391" y="223647"/>
                  </a:lnTo>
                  <a:close/>
                </a:path>
                <a:path w="396875" h="392430">
                  <a:moveTo>
                    <a:pt x="8991" y="225679"/>
                  </a:moveTo>
                  <a:lnTo>
                    <a:pt x="8712" y="225171"/>
                  </a:lnTo>
                  <a:lnTo>
                    <a:pt x="8648" y="225044"/>
                  </a:lnTo>
                  <a:lnTo>
                    <a:pt x="8585" y="224917"/>
                  </a:lnTo>
                  <a:lnTo>
                    <a:pt x="7632" y="223901"/>
                  </a:lnTo>
                  <a:lnTo>
                    <a:pt x="7518" y="223774"/>
                  </a:lnTo>
                  <a:lnTo>
                    <a:pt x="6108" y="223774"/>
                  </a:lnTo>
                  <a:lnTo>
                    <a:pt x="6070" y="223901"/>
                  </a:lnTo>
                  <a:lnTo>
                    <a:pt x="5956" y="224282"/>
                  </a:lnTo>
                  <a:lnTo>
                    <a:pt x="5880" y="224536"/>
                  </a:lnTo>
                  <a:lnTo>
                    <a:pt x="5765" y="224917"/>
                  </a:lnTo>
                  <a:lnTo>
                    <a:pt x="5029" y="224917"/>
                  </a:lnTo>
                  <a:lnTo>
                    <a:pt x="5041" y="224409"/>
                  </a:lnTo>
                  <a:lnTo>
                    <a:pt x="4902" y="224536"/>
                  </a:lnTo>
                  <a:lnTo>
                    <a:pt x="4851" y="224663"/>
                  </a:lnTo>
                  <a:lnTo>
                    <a:pt x="4749" y="224917"/>
                  </a:lnTo>
                  <a:lnTo>
                    <a:pt x="2667" y="224917"/>
                  </a:lnTo>
                  <a:lnTo>
                    <a:pt x="2298" y="223901"/>
                  </a:lnTo>
                  <a:lnTo>
                    <a:pt x="2247" y="223774"/>
                  </a:lnTo>
                  <a:lnTo>
                    <a:pt x="1676" y="223774"/>
                  </a:lnTo>
                  <a:lnTo>
                    <a:pt x="1549" y="224409"/>
                  </a:lnTo>
                  <a:lnTo>
                    <a:pt x="1435" y="225044"/>
                  </a:lnTo>
                  <a:lnTo>
                    <a:pt x="1308" y="225679"/>
                  </a:lnTo>
                  <a:lnTo>
                    <a:pt x="2946" y="225679"/>
                  </a:lnTo>
                  <a:lnTo>
                    <a:pt x="2857" y="225425"/>
                  </a:lnTo>
                  <a:lnTo>
                    <a:pt x="2755" y="225171"/>
                  </a:lnTo>
                  <a:lnTo>
                    <a:pt x="2717" y="225044"/>
                  </a:lnTo>
                  <a:lnTo>
                    <a:pt x="4699" y="225044"/>
                  </a:lnTo>
                  <a:lnTo>
                    <a:pt x="4660" y="225171"/>
                  </a:lnTo>
                  <a:lnTo>
                    <a:pt x="4559" y="225425"/>
                  </a:lnTo>
                  <a:lnTo>
                    <a:pt x="4457" y="225679"/>
                  </a:lnTo>
                  <a:lnTo>
                    <a:pt x="5003" y="225679"/>
                  </a:lnTo>
                  <a:lnTo>
                    <a:pt x="5016" y="225044"/>
                  </a:lnTo>
                  <a:lnTo>
                    <a:pt x="5727" y="225044"/>
                  </a:lnTo>
                  <a:lnTo>
                    <a:pt x="5613" y="225425"/>
                  </a:lnTo>
                  <a:lnTo>
                    <a:pt x="5537" y="225679"/>
                  </a:lnTo>
                  <a:lnTo>
                    <a:pt x="8991" y="225679"/>
                  </a:lnTo>
                  <a:close/>
                </a:path>
                <a:path w="396875" h="392430">
                  <a:moveTo>
                    <a:pt x="11849" y="227711"/>
                  </a:moveTo>
                  <a:lnTo>
                    <a:pt x="11061" y="227711"/>
                  </a:lnTo>
                  <a:lnTo>
                    <a:pt x="11049" y="228092"/>
                  </a:lnTo>
                  <a:lnTo>
                    <a:pt x="11849" y="228092"/>
                  </a:lnTo>
                  <a:lnTo>
                    <a:pt x="11849" y="227711"/>
                  </a:lnTo>
                  <a:close/>
                </a:path>
                <a:path w="396875" h="392430">
                  <a:moveTo>
                    <a:pt x="11849" y="227584"/>
                  </a:moveTo>
                  <a:lnTo>
                    <a:pt x="11798" y="226949"/>
                  </a:lnTo>
                  <a:lnTo>
                    <a:pt x="11658" y="227076"/>
                  </a:lnTo>
                  <a:lnTo>
                    <a:pt x="11176" y="227076"/>
                  </a:lnTo>
                  <a:lnTo>
                    <a:pt x="11061" y="227584"/>
                  </a:lnTo>
                  <a:lnTo>
                    <a:pt x="11506" y="227584"/>
                  </a:lnTo>
                  <a:lnTo>
                    <a:pt x="11264" y="227203"/>
                  </a:lnTo>
                  <a:lnTo>
                    <a:pt x="11645" y="227203"/>
                  </a:lnTo>
                  <a:lnTo>
                    <a:pt x="11607" y="227584"/>
                  </a:lnTo>
                  <a:lnTo>
                    <a:pt x="11849" y="227584"/>
                  </a:lnTo>
                  <a:close/>
                </a:path>
                <a:path w="396875" h="392430">
                  <a:moveTo>
                    <a:pt x="12103" y="228092"/>
                  </a:moveTo>
                  <a:lnTo>
                    <a:pt x="11849" y="228092"/>
                  </a:lnTo>
                  <a:lnTo>
                    <a:pt x="11849" y="228219"/>
                  </a:lnTo>
                  <a:lnTo>
                    <a:pt x="12090" y="228219"/>
                  </a:lnTo>
                  <a:lnTo>
                    <a:pt x="12103" y="228092"/>
                  </a:lnTo>
                  <a:close/>
                </a:path>
                <a:path w="396875" h="392430">
                  <a:moveTo>
                    <a:pt x="12357" y="225679"/>
                  </a:moveTo>
                  <a:lnTo>
                    <a:pt x="8991" y="225679"/>
                  </a:lnTo>
                  <a:lnTo>
                    <a:pt x="9067" y="225806"/>
                  </a:lnTo>
                  <a:lnTo>
                    <a:pt x="12344" y="225806"/>
                  </a:lnTo>
                  <a:lnTo>
                    <a:pt x="12357" y="225679"/>
                  </a:lnTo>
                  <a:close/>
                </a:path>
                <a:path w="396875" h="392430">
                  <a:moveTo>
                    <a:pt x="12598" y="223647"/>
                  </a:moveTo>
                  <a:lnTo>
                    <a:pt x="7391" y="223647"/>
                  </a:lnTo>
                  <a:lnTo>
                    <a:pt x="7518" y="223774"/>
                  </a:lnTo>
                  <a:lnTo>
                    <a:pt x="12585" y="223774"/>
                  </a:lnTo>
                  <a:lnTo>
                    <a:pt x="12598" y="223647"/>
                  </a:lnTo>
                  <a:close/>
                </a:path>
                <a:path w="396875" h="392430">
                  <a:moveTo>
                    <a:pt x="12661" y="223139"/>
                  </a:moveTo>
                  <a:lnTo>
                    <a:pt x="6921" y="223139"/>
                  </a:lnTo>
                  <a:lnTo>
                    <a:pt x="7035" y="223266"/>
                  </a:lnTo>
                  <a:lnTo>
                    <a:pt x="12636" y="223266"/>
                  </a:lnTo>
                  <a:lnTo>
                    <a:pt x="12661" y="223139"/>
                  </a:lnTo>
                  <a:close/>
                </a:path>
                <a:path w="396875" h="392430">
                  <a:moveTo>
                    <a:pt x="13081" y="225679"/>
                  </a:moveTo>
                  <a:lnTo>
                    <a:pt x="12954" y="224917"/>
                  </a:lnTo>
                  <a:lnTo>
                    <a:pt x="12839" y="224282"/>
                  </a:lnTo>
                  <a:lnTo>
                    <a:pt x="12776" y="223901"/>
                  </a:lnTo>
                  <a:lnTo>
                    <a:pt x="12573" y="223901"/>
                  </a:lnTo>
                  <a:lnTo>
                    <a:pt x="12484" y="224663"/>
                  </a:lnTo>
                  <a:lnTo>
                    <a:pt x="12357" y="225679"/>
                  </a:lnTo>
                  <a:lnTo>
                    <a:pt x="13081" y="225679"/>
                  </a:lnTo>
                  <a:close/>
                </a:path>
                <a:path w="396875" h="392430">
                  <a:moveTo>
                    <a:pt x="13995" y="225679"/>
                  </a:moveTo>
                  <a:lnTo>
                    <a:pt x="13081" y="225679"/>
                  </a:lnTo>
                  <a:lnTo>
                    <a:pt x="13093" y="225806"/>
                  </a:lnTo>
                  <a:lnTo>
                    <a:pt x="13957" y="225806"/>
                  </a:lnTo>
                  <a:lnTo>
                    <a:pt x="13995" y="225679"/>
                  </a:lnTo>
                  <a:close/>
                </a:path>
                <a:path w="396875" h="392430">
                  <a:moveTo>
                    <a:pt x="14414" y="225679"/>
                  </a:moveTo>
                  <a:lnTo>
                    <a:pt x="14071" y="225679"/>
                  </a:lnTo>
                  <a:lnTo>
                    <a:pt x="14058" y="225806"/>
                  </a:lnTo>
                  <a:lnTo>
                    <a:pt x="14363" y="225806"/>
                  </a:lnTo>
                  <a:lnTo>
                    <a:pt x="14414" y="225679"/>
                  </a:lnTo>
                  <a:close/>
                </a:path>
                <a:path w="396875" h="392430">
                  <a:moveTo>
                    <a:pt x="17741" y="225044"/>
                  </a:moveTo>
                  <a:lnTo>
                    <a:pt x="14693" y="225044"/>
                  </a:lnTo>
                  <a:lnTo>
                    <a:pt x="14630" y="225171"/>
                  </a:lnTo>
                  <a:lnTo>
                    <a:pt x="14528" y="225425"/>
                  </a:lnTo>
                  <a:lnTo>
                    <a:pt x="14414" y="225679"/>
                  </a:lnTo>
                  <a:lnTo>
                    <a:pt x="17729" y="225679"/>
                  </a:lnTo>
                  <a:lnTo>
                    <a:pt x="17741" y="225044"/>
                  </a:lnTo>
                  <a:close/>
                </a:path>
                <a:path w="396875" h="392430">
                  <a:moveTo>
                    <a:pt x="17767" y="223901"/>
                  </a:moveTo>
                  <a:lnTo>
                    <a:pt x="17411" y="223901"/>
                  </a:lnTo>
                  <a:lnTo>
                    <a:pt x="16522" y="224536"/>
                  </a:lnTo>
                  <a:lnTo>
                    <a:pt x="15824" y="224282"/>
                  </a:lnTo>
                  <a:lnTo>
                    <a:pt x="15125" y="224040"/>
                  </a:lnTo>
                  <a:lnTo>
                    <a:pt x="15024" y="224282"/>
                  </a:lnTo>
                  <a:lnTo>
                    <a:pt x="14960" y="224409"/>
                  </a:lnTo>
                  <a:lnTo>
                    <a:pt x="14859" y="224663"/>
                  </a:lnTo>
                  <a:lnTo>
                    <a:pt x="14744" y="224917"/>
                  </a:lnTo>
                  <a:lnTo>
                    <a:pt x="17741" y="224917"/>
                  </a:lnTo>
                  <a:lnTo>
                    <a:pt x="17754" y="224536"/>
                  </a:lnTo>
                  <a:lnTo>
                    <a:pt x="17767" y="223901"/>
                  </a:lnTo>
                  <a:close/>
                </a:path>
                <a:path w="396875" h="392430">
                  <a:moveTo>
                    <a:pt x="17780" y="223647"/>
                  </a:moveTo>
                  <a:lnTo>
                    <a:pt x="12738" y="223647"/>
                  </a:lnTo>
                  <a:lnTo>
                    <a:pt x="12776" y="223901"/>
                  </a:lnTo>
                  <a:lnTo>
                    <a:pt x="14782" y="223901"/>
                  </a:lnTo>
                  <a:lnTo>
                    <a:pt x="15189" y="223901"/>
                  </a:lnTo>
                  <a:lnTo>
                    <a:pt x="17411" y="223901"/>
                  </a:lnTo>
                  <a:lnTo>
                    <a:pt x="17780" y="223647"/>
                  </a:lnTo>
                  <a:close/>
                </a:path>
                <a:path w="396875" h="392430">
                  <a:moveTo>
                    <a:pt x="18288" y="223647"/>
                  </a:moveTo>
                  <a:lnTo>
                    <a:pt x="17780" y="223647"/>
                  </a:lnTo>
                  <a:lnTo>
                    <a:pt x="17767" y="223901"/>
                  </a:lnTo>
                  <a:lnTo>
                    <a:pt x="18046" y="223901"/>
                  </a:lnTo>
                  <a:lnTo>
                    <a:pt x="18161" y="223774"/>
                  </a:lnTo>
                  <a:lnTo>
                    <a:pt x="18288" y="223647"/>
                  </a:lnTo>
                  <a:close/>
                </a:path>
                <a:path w="396875" h="392430">
                  <a:moveTo>
                    <a:pt x="18542" y="223647"/>
                  </a:moveTo>
                  <a:lnTo>
                    <a:pt x="18529" y="223393"/>
                  </a:lnTo>
                  <a:lnTo>
                    <a:pt x="18288" y="223647"/>
                  </a:lnTo>
                  <a:lnTo>
                    <a:pt x="18542" y="223647"/>
                  </a:lnTo>
                  <a:close/>
                </a:path>
                <a:path w="396875" h="392430">
                  <a:moveTo>
                    <a:pt x="18630" y="224917"/>
                  </a:moveTo>
                  <a:lnTo>
                    <a:pt x="18554" y="223901"/>
                  </a:lnTo>
                  <a:lnTo>
                    <a:pt x="18046" y="223901"/>
                  </a:lnTo>
                  <a:lnTo>
                    <a:pt x="17792" y="224282"/>
                  </a:lnTo>
                  <a:lnTo>
                    <a:pt x="17767" y="224917"/>
                  </a:lnTo>
                  <a:lnTo>
                    <a:pt x="18630" y="224917"/>
                  </a:lnTo>
                  <a:close/>
                </a:path>
                <a:path w="396875" h="392430">
                  <a:moveTo>
                    <a:pt x="18859" y="223647"/>
                  </a:moveTo>
                  <a:lnTo>
                    <a:pt x="18542" y="223647"/>
                  </a:lnTo>
                  <a:lnTo>
                    <a:pt x="18554" y="223901"/>
                  </a:lnTo>
                  <a:lnTo>
                    <a:pt x="18834" y="223901"/>
                  </a:lnTo>
                  <a:lnTo>
                    <a:pt x="18859" y="223647"/>
                  </a:lnTo>
                  <a:close/>
                </a:path>
                <a:path w="396875" h="392430">
                  <a:moveTo>
                    <a:pt x="18923" y="223139"/>
                  </a:moveTo>
                  <a:lnTo>
                    <a:pt x="12661" y="223139"/>
                  </a:lnTo>
                  <a:lnTo>
                    <a:pt x="12674" y="223266"/>
                  </a:lnTo>
                  <a:lnTo>
                    <a:pt x="18910" y="223266"/>
                  </a:lnTo>
                  <a:lnTo>
                    <a:pt x="18923" y="223139"/>
                  </a:lnTo>
                  <a:close/>
                </a:path>
                <a:path w="396875" h="392430">
                  <a:moveTo>
                    <a:pt x="18961" y="222885"/>
                  </a:moveTo>
                  <a:lnTo>
                    <a:pt x="6680" y="222885"/>
                  </a:lnTo>
                  <a:lnTo>
                    <a:pt x="6807" y="223012"/>
                  </a:lnTo>
                  <a:lnTo>
                    <a:pt x="18935" y="223012"/>
                  </a:lnTo>
                  <a:lnTo>
                    <a:pt x="18961" y="222885"/>
                  </a:lnTo>
                  <a:close/>
                </a:path>
                <a:path w="396875" h="392430">
                  <a:moveTo>
                    <a:pt x="19494" y="222885"/>
                  </a:moveTo>
                  <a:lnTo>
                    <a:pt x="19380" y="222377"/>
                  </a:lnTo>
                  <a:lnTo>
                    <a:pt x="19291" y="222123"/>
                  </a:lnTo>
                  <a:lnTo>
                    <a:pt x="19202" y="221869"/>
                  </a:lnTo>
                  <a:lnTo>
                    <a:pt x="19075" y="221996"/>
                  </a:lnTo>
                  <a:lnTo>
                    <a:pt x="18961" y="222885"/>
                  </a:lnTo>
                  <a:lnTo>
                    <a:pt x="19494" y="222885"/>
                  </a:lnTo>
                  <a:close/>
                </a:path>
                <a:path w="396875" h="392430">
                  <a:moveTo>
                    <a:pt x="19824" y="222885"/>
                  </a:moveTo>
                  <a:lnTo>
                    <a:pt x="19799" y="221742"/>
                  </a:lnTo>
                  <a:lnTo>
                    <a:pt x="19659" y="221869"/>
                  </a:lnTo>
                  <a:lnTo>
                    <a:pt x="19621" y="222123"/>
                  </a:lnTo>
                  <a:lnTo>
                    <a:pt x="19507" y="222885"/>
                  </a:lnTo>
                  <a:lnTo>
                    <a:pt x="19824" y="222885"/>
                  </a:lnTo>
                  <a:close/>
                </a:path>
                <a:path w="396875" h="392430">
                  <a:moveTo>
                    <a:pt x="19837" y="223012"/>
                  </a:moveTo>
                  <a:lnTo>
                    <a:pt x="19481" y="223012"/>
                  </a:lnTo>
                  <a:lnTo>
                    <a:pt x="18935" y="223012"/>
                  </a:lnTo>
                  <a:lnTo>
                    <a:pt x="18923" y="223139"/>
                  </a:lnTo>
                  <a:lnTo>
                    <a:pt x="19469" y="223139"/>
                  </a:lnTo>
                  <a:lnTo>
                    <a:pt x="19837" y="223139"/>
                  </a:lnTo>
                  <a:lnTo>
                    <a:pt x="19837" y="223012"/>
                  </a:lnTo>
                  <a:close/>
                </a:path>
                <a:path w="396875" h="392430">
                  <a:moveTo>
                    <a:pt x="19850" y="223647"/>
                  </a:moveTo>
                  <a:lnTo>
                    <a:pt x="19837" y="223266"/>
                  </a:lnTo>
                  <a:lnTo>
                    <a:pt x="18910" y="223266"/>
                  </a:lnTo>
                  <a:lnTo>
                    <a:pt x="18859" y="223647"/>
                  </a:lnTo>
                  <a:lnTo>
                    <a:pt x="19850" y="223647"/>
                  </a:lnTo>
                  <a:close/>
                </a:path>
                <a:path w="396875" h="392430">
                  <a:moveTo>
                    <a:pt x="20002" y="223139"/>
                  </a:moveTo>
                  <a:lnTo>
                    <a:pt x="19837" y="223139"/>
                  </a:lnTo>
                  <a:lnTo>
                    <a:pt x="19837" y="223266"/>
                  </a:lnTo>
                  <a:lnTo>
                    <a:pt x="19989" y="223266"/>
                  </a:lnTo>
                  <a:lnTo>
                    <a:pt x="20002" y="223139"/>
                  </a:lnTo>
                  <a:close/>
                </a:path>
                <a:path w="396875" h="392430">
                  <a:moveTo>
                    <a:pt x="20027" y="222885"/>
                  </a:moveTo>
                  <a:lnTo>
                    <a:pt x="19824" y="222885"/>
                  </a:lnTo>
                  <a:lnTo>
                    <a:pt x="19837" y="223012"/>
                  </a:lnTo>
                  <a:lnTo>
                    <a:pt x="20015" y="223012"/>
                  </a:lnTo>
                  <a:lnTo>
                    <a:pt x="20027" y="222885"/>
                  </a:lnTo>
                  <a:close/>
                </a:path>
                <a:path w="396875" h="392430">
                  <a:moveTo>
                    <a:pt x="20256" y="222885"/>
                  </a:moveTo>
                  <a:lnTo>
                    <a:pt x="20205" y="222377"/>
                  </a:lnTo>
                  <a:lnTo>
                    <a:pt x="20078" y="222504"/>
                  </a:lnTo>
                  <a:lnTo>
                    <a:pt x="20027" y="222885"/>
                  </a:lnTo>
                  <a:lnTo>
                    <a:pt x="20256" y="222885"/>
                  </a:lnTo>
                  <a:close/>
                </a:path>
                <a:path w="396875" h="392430">
                  <a:moveTo>
                    <a:pt x="20281" y="223139"/>
                  </a:moveTo>
                  <a:lnTo>
                    <a:pt x="20269" y="223012"/>
                  </a:lnTo>
                  <a:lnTo>
                    <a:pt x="20015" y="223012"/>
                  </a:lnTo>
                  <a:lnTo>
                    <a:pt x="20002" y="223139"/>
                  </a:lnTo>
                  <a:lnTo>
                    <a:pt x="20281" y="223139"/>
                  </a:lnTo>
                  <a:close/>
                </a:path>
                <a:path w="396875" h="392430">
                  <a:moveTo>
                    <a:pt x="20599" y="222885"/>
                  </a:moveTo>
                  <a:lnTo>
                    <a:pt x="20535" y="221742"/>
                  </a:lnTo>
                  <a:lnTo>
                    <a:pt x="20408" y="221869"/>
                  </a:lnTo>
                  <a:lnTo>
                    <a:pt x="20332" y="222885"/>
                  </a:lnTo>
                  <a:lnTo>
                    <a:pt x="20599" y="222885"/>
                  </a:lnTo>
                  <a:close/>
                </a:path>
                <a:path w="396875" h="392430">
                  <a:moveTo>
                    <a:pt x="20612" y="223139"/>
                  </a:moveTo>
                  <a:lnTo>
                    <a:pt x="20599" y="223012"/>
                  </a:lnTo>
                  <a:lnTo>
                    <a:pt x="20332" y="223012"/>
                  </a:lnTo>
                  <a:lnTo>
                    <a:pt x="20320" y="223139"/>
                  </a:lnTo>
                  <a:lnTo>
                    <a:pt x="20612" y="223139"/>
                  </a:lnTo>
                  <a:close/>
                </a:path>
                <a:path w="396875" h="392430">
                  <a:moveTo>
                    <a:pt x="20637" y="223647"/>
                  </a:moveTo>
                  <a:lnTo>
                    <a:pt x="20624" y="223393"/>
                  </a:lnTo>
                  <a:lnTo>
                    <a:pt x="20612" y="223266"/>
                  </a:lnTo>
                  <a:lnTo>
                    <a:pt x="20307" y="223266"/>
                  </a:lnTo>
                  <a:lnTo>
                    <a:pt x="20307" y="223393"/>
                  </a:lnTo>
                  <a:lnTo>
                    <a:pt x="20294" y="223266"/>
                  </a:lnTo>
                  <a:lnTo>
                    <a:pt x="19989" y="223266"/>
                  </a:lnTo>
                  <a:lnTo>
                    <a:pt x="19939" y="223647"/>
                  </a:lnTo>
                  <a:lnTo>
                    <a:pt x="20637" y="223647"/>
                  </a:lnTo>
                  <a:close/>
                </a:path>
                <a:path w="396875" h="392430">
                  <a:moveTo>
                    <a:pt x="20916" y="223647"/>
                  </a:moveTo>
                  <a:lnTo>
                    <a:pt x="20637" y="223647"/>
                  </a:lnTo>
                  <a:lnTo>
                    <a:pt x="20650" y="223901"/>
                  </a:lnTo>
                  <a:lnTo>
                    <a:pt x="20866" y="223901"/>
                  </a:lnTo>
                  <a:lnTo>
                    <a:pt x="20916" y="223647"/>
                  </a:lnTo>
                  <a:close/>
                </a:path>
                <a:path w="396875" h="392430">
                  <a:moveTo>
                    <a:pt x="20967" y="223139"/>
                  </a:moveTo>
                  <a:lnTo>
                    <a:pt x="20612" y="223139"/>
                  </a:lnTo>
                  <a:lnTo>
                    <a:pt x="20612" y="223266"/>
                  </a:lnTo>
                  <a:lnTo>
                    <a:pt x="20967" y="223266"/>
                  </a:lnTo>
                  <a:lnTo>
                    <a:pt x="20967" y="223139"/>
                  </a:lnTo>
                  <a:close/>
                </a:path>
                <a:path w="396875" h="392430">
                  <a:moveTo>
                    <a:pt x="20967" y="222885"/>
                  </a:moveTo>
                  <a:lnTo>
                    <a:pt x="20599" y="222885"/>
                  </a:lnTo>
                  <a:lnTo>
                    <a:pt x="20599" y="223012"/>
                  </a:lnTo>
                  <a:lnTo>
                    <a:pt x="20967" y="223012"/>
                  </a:lnTo>
                  <a:lnTo>
                    <a:pt x="20967" y="222885"/>
                  </a:lnTo>
                  <a:close/>
                </a:path>
                <a:path w="396875" h="392430">
                  <a:moveTo>
                    <a:pt x="21247" y="222885"/>
                  </a:moveTo>
                  <a:lnTo>
                    <a:pt x="21221" y="222504"/>
                  </a:lnTo>
                  <a:lnTo>
                    <a:pt x="21056" y="222631"/>
                  </a:lnTo>
                  <a:lnTo>
                    <a:pt x="20967" y="222885"/>
                  </a:lnTo>
                  <a:lnTo>
                    <a:pt x="21247" y="222885"/>
                  </a:lnTo>
                  <a:close/>
                </a:path>
                <a:path w="396875" h="392430">
                  <a:moveTo>
                    <a:pt x="21259" y="223139"/>
                  </a:moveTo>
                  <a:lnTo>
                    <a:pt x="21247" y="223012"/>
                  </a:lnTo>
                  <a:lnTo>
                    <a:pt x="20967" y="223012"/>
                  </a:lnTo>
                  <a:lnTo>
                    <a:pt x="20967" y="223139"/>
                  </a:lnTo>
                  <a:lnTo>
                    <a:pt x="21259" y="223139"/>
                  </a:lnTo>
                  <a:close/>
                </a:path>
                <a:path w="396875" h="392430">
                  <a:moveTo>
                    <a:pt x="21297" y="223647"/>
                  </a:moveTo>
                  <a:lnTo>
                    <a:pt x="21272" y="223266"/>
                  </a:lnTo>
                  <a:lnTo>
                    <a:pt x="20967" y="223266"/>
                  </a:lnTo>
                  <a:lnTo>
                    <a:pt x="20916" y="223647"/>
                  </a:lnTo>
                  <a:lnTo>
                    <a:pt x="21297" y="223647"/>
                  </a:lnTo>
                  <a:close/>
                </a:path>
                <a:path w="396875" h="392430">
                  <a:moveTo>
                    <a:pt x="21513" y="223139"/>
                  </a:moveTo>
                  <a:lnTo>
                    <a:pt x="21259" y="223139"/>
                  </a:lnTo>
                  <a:lnTo>
                    <a:pt x="21272" y="223266"/>
                  </a:lnTo>
                  <a:lnTo>
                    <a:pt x="21450" y="223266"/>
                  </a:lnTo>
                  <a:lnTo>
                    <a:pt x="21513" y="223139"/>
                  </a:lnTo>
                  <a:close/>
                </a:path>
                <a:path w="396875" h="392430">
                  <a:moveTo>
                    <a:pt x="21729" y="223139"/>
                  </a:moveTo>
                  <a:lnTo>
                    <a:pt x="21513" y="223139"/>
                  </a:lnTo>
                  <a:lnTo>
                    <a:pt x="21513" y="223266"/>
                  </a:lnTo>
                  <a:lnTo>
                    <a:pt x="21729" y="223139"/>
                  </a:lnTo>
                  <a:close/>
                </a:path>
                <a:path w="396875" h="392430">
                  <a:moveTo>
                    <a:pt x="21894" y="223647"/>
                  </a:moveTo>
                  <a:lnTo>
                    <a:pt x="21856" y="223266"/>
                  </a:lnTo>
                  <a:lnTo>
                    <a:pt x="21628" y="223266"/>
                  </a:lnTo>
                  <a:lnTo>
                    <a:pt x="21399" y="223393"/>
                  </a:lnTo>
                  <a:lnTo>
                    <a:pt x="21297" y="223647"/>
                  </a:lnTo>
                  <a:lnTo>
                    <a:pt x="21894" y="223647"/>
                  </a:lnTo>
                  <a:close/>
                </a:path>
                <a:path w="396875" h="392430">
                  <a:moveTo>
                    <a:pt x="21932" y="222885"/>
                  </a:moveTo>
                  <a:lnTo>
                    <a:pt x="21247" y="222885"/>
                  </a:lnTo>
                  <a:lnTo>
                    <a:pt x="21247" y="223012"/>
                  </a:lnTo>
                  <a:lnTo>
                    <a:pt x="21831" y="223012"/>
                  </a:lnTo>
                  <a:lnTo>
                    <a:pt x="21932" y="222885"/>
                  </a:lnTo>
                  <a:close/>
                </a:path>
                <a:path w="396875" h="392430">
                  <a:moveTo>
                    <a:pt x="22225" y="223901"/>
                  </a:moveTo>
                  <a:lnTo>
                    <a:pt x="22174" y="223647"/>
                  </a:lnTo>
                  <a:lnTo>
                    <a:pt x="21894" y="223647"/>
                  </a:lnTo>
                  <a:lnTo>
                    <a:pt x="21920" y="223901"/>
                  </a:lnTo>
                  <a:lnTo>
                    <a:pt x="22225" y="223901"/>
                  </a:lnTo>
                  <a:close/>
                </a:path>
                <a:path w="396875" h="392430">
                  <a:moveTo>
                    <a:pt x="22301" y="223139"/>
                  </a:moveTo>
                  <a:lnTo>
                    <a:pt x="22098" y="223139"/>
                  </a:lnTo>
                  <a:lnTo>
                    <a:pt x="22110" y="223266"/>
                  </a:lnTo>
                  <a:lnTo>
                    <a:pt x="22288" y="223266"/>
                  </a:lnTo>
                  <a:lnTo>
                    <a:pt x="22301" y="223139"/>
                  </a:lnTo>
                  <a:close/>
                </a:path>
                <a:path w="396875" h="392430">
                  <a:moveTo>
                    <a:pt x="22301" y="222885"/>
                  </a:moveTo>
                  <a:lnTo>
                    <a:pt x="22047" y="222885"/>
                  </a:lnTo>
                  <a:lnTo>
                    <a:pt x="22072" y="223012"/>
                  </a:lnTo>
                  <a:lnTo>
                    <a:pt x="22301" y="223012"/>
                  </a:lnTo>
                  <a:lnTo>
                    <a:pt x="22301" y="222885"/>
                  </a:lnTo>
                  <a:close/>
                </a:path>
                <a:path w="396875" h="392430">
                  <a:moveTo>
                    <a:pt x="23380" y="223647"/>
                  </a:moveTo>
                  <a:lnTo>
                    <a:pt x="22428" y="223647"/>
                  </a:lnTo>
                  <a:lnTo>
                    <a:pt x="22440" y="223774"/>
                  </a:lnTo>
                  <a:lnTo>
                    <a:pt x="22288" y="223647"/>
                  </a:lnTo>
                  <a:lnTo>
                    <a:pt x="22288" y="223901"/>
                  </a:lnTo>
                  <a:lnTo>
                    <a:pt x="22453" y="223901"/>
                  </a:lnTo>
                  <a:lnTo>
                    <a:pt x="23177" y="223901"/>
                  </a:lnTo>
                  <a:lnTo>
                    <a:pt x="23279" y="223774"/>
                  </a:lnTo>
                  <a:lnTo>
                    <a:pt x="23380" y="223647"/>
                  </a:lnTo>
                  <a:close/>
                </a:path>
                <a:path w="396875" h="392430">
                  <a:moveTo>
                    <a:pt x="24930" y="223647"/>
                  </a:moveTo>
                  <a:lnTo>
                    <a:pt x="23698" y="223266"/>
                  </a:lnTo>
                  <a:lnTo>
                    <a:pt x="23380" y="223647"/>
                  </a:lnTo>
                  <a:lnTo>
                    <a:pt x="24930" y="223647"/>
                  </a:lnTo>
                  <a:close/>
                </a:path>
                <a:path w="396875" h="392430">
                  <a:moveTo>
                    <a:pt x="25057" y="239141"/>
                  </a:moveTo>
                  <a:lnTo>
                    <a:pt x="24625" y="238887"/>
                  </a:lnTo>
                  <a:lnTo>
                    <a:pt x="17691" y="238887"/>
                  </a:lnTo>
                  <a:lnTo>
                    <a:pt x="17272" y="239141"/>
                  </a:lnTo>
                  <a:lnTo>
                    <a:pt x="25057" y="239141"/>
                  </a:lnTo>
                  <a:close/>
                </a:path>
                <a:path w="396875" h="392430">
                  <a:moveTo>
                    <a:pt x="27228" y="225679"/>
                  </a:moveTo>
                  <a:lnTo>
                    <a:pt x="27203" y="225425"/>
                  </a:lnTo>
                  <a:lnTo>
                    <a:pt x="27089" y="224409"/>
                  </a:lnTo>
                  <a:lnTo>
                    <a:pt x="26987" y="223901"/>
                  </a:lnTo>
                  <a:lnTo>
                    <a:pt x="23177" y="223901"/>
                  </a:lnTo>
                  <a:lnTo>
                    <a:pt x="22352" y="224917"/>
                  </a:lnTo>
                  <a:lnTo>
                    <a:pt x="22250" y="225044"/>
                  </a:lnTo>
                  <a:lnTo>
                    <a:pt x="22034" y="225171"/>
                  </a:lnTo>
                  <a:lnTo>
                    <a:pt x="22047" y="225425"/>
                  </a:lnTo>
                  <a:lnTo>
                    <a:pt x="22021" y="225044"/>
                  </a:lnTo>
                  <a:lnTo>
                    <a:pt x="22250" y="225044"/>
                  </a:lnTo>
                  <a:lnTo>
                    <a:pt x="22250" y="224917"/>
                  </a:lnTo>
                  <a:lnTo>
                    <a:pt x="22009" y="224917"/>
                  </a:lnTo>
                  <a:lnTo>
                    <a:pt x="21920" y="223901"/>
                  </a:lnTo>
                  <a:lnTo>
                    <a:pt x="20866" y="223901"/>
                  </a:lnTo>
                  <a:lnTo>
                    <a:pt x="20789" y="224282"/>
                  </a:lnTo>
                  <a:lnTo>
                    <a:pt x="20701" y="224917"/>
                  </a:lnTo>
                  <a:lnTo>
                    <a:pt x="20662" y="224282"/>
                  </a:lnTo>
                  <a:lnTo>
                    <a:pt x="20650" y="223901"/>
                  </a:lnTo>
                  <a:lnTo>
                    <a:pt x="19913" y="223901"/>
                  </a:lnTo>
                  <a:lnTo>
                    <a:pt x="19875" y="224282"/>
                  </a:lnTo>
                  <a:lnTo>
                    <a:pt x="19862" y="223901"/>
                  </a:lnTo>
                  <a:lnTo>
                    <a:pt x="18834" y="223901"/>
                  </a:lnTo>
                  <a:lnTo>
                    <a:pt x="18783" y="224282"/>
                  </a:lnTo>
                  <a:lnTo>
                    <a:pt x="18656" y="225425"/>
                  </a:lnTo>
                  <a:lnTo>
                    <a:pt x="18630" y="225044"/>
                  </a:lnTo>
                  <a:lnTo>
                    <a:pt x="17767" y="225044"/>
                  </a:lnTo>
                  <a:lnTo>
                    <a:pt x="17741" y="225679"/>
                  </a:lnTo>
                  <a:lnTo>
                    <a:pt x="27228" y="225679"/>
                  </a:lnTo>
                  <a:close/>
                </a:path>
                <a:path w="396875" h="392430">
                  <a:moveTo>
                    <a:pt x="27965" y="239141"/>
                  </a:moveTo>
                  <a:lnTo>
                    <a:pt x="25057" y="239141"/>
                  </a:lnTo>
                  <a:lnTo>
                    <a:pt x="26339" y="239903"/>
                  </a:lnTo>
                  <a:lnTo>
                    <a:pt x="27965" y="239141"/>
                  </a:lnTo>
                  <a:close/>
                </a:path>
                <a:path w="396875" h="392430">
                  <a:moveTo>
                    <a:pt x="28473" y="225679"/>
                  </a:moveTo>
                  <a:lnTo>
                    <a:pt x="28244" y="225679"/>
                  </a:lnTo>
                  <a:lnTo>
                    <a:pt x="28295" y="225806"/>
                  </a:lnTo>
                  <a:lnTo>
                    <a:pt x="28460" y="225806"/>
                  </a:lnTo>
                  <a:lnTo>
                    <a:pt x="28473" y="225679"/>
                  </a:lnTo>
                  <a:close/>
                </a:path>
                <a:path w="396875" h="392430">
                  <a:moveTo>
                    <a:pt x="28575" y="223647"/>
                  </a:moveTo>
                  <a:lnTo>
                    <a:pt x="24930" y="223647"/>
                  </a:lnTo>
                  <a:lnTo>
                    <a:pt x="25349" y="223774"/>
                  </a:lnTo>
                  <a:lnTo>
                    <a:pt x="26962" y="223774"/>
                  </a:lnTo>
                  <a:lnTo>
                    <a:pt x="26987" y="223901"/>
                  </a:lnTo>
                  <a:lnTo>
                    <a:pt x="28562" y="223901"/>
                  </a:lnTo>
                  <a:lnTo>
                    <a:pt x="28575" y="223647"/>
                  </a:lnTo>
                  <a:close/>
                </a:path>
                <a:path w="396875" h="392430">
                  <a:moveTo>
                    <a:pt x="28600" y="223139"/>
                  </a:moveTo>
                  <a:lnTo>
                    <a:pt x="22390" y="223139"/>
                  </a:lnTo>
                  <a:lnTo>
                    <a:pt x="22402" y="223266"/>
                  </a:lnTo>
                  <a:lnTo>
                    <a:pt x="23698" y="223266"/>
                  </a:lnTo>
                  <a:lnTo>
                    <a:pt x="28587" y="223266"/>
                  </a:lnTo>
                  <a:lnTo>
                    <a:pt x="28600" y="223139"/>
                  </a:lnTo>
                  <a:close/>
                </a:path>
                <a:path w="396875" h="392430">
                  <a:moveTo>
                    <a:pt x="28702" y="225425"/>
                  </a:moveTo>
                  <a:lnTo>
                    <a:pt x="28486" y="225425"/>
                  </a:lnTo>
                  <a:lnTo>
                    <a:pt x="28473" y="225679"/>
                  </a:lnTo>
                  <a:lnTo>
                    <a:pt x="28689" y="225679"/>
                  </a:lnTo>
                  <a:lnTo>
                    <a:pt x="28702" y="225425"/>
                  </a:lnTo>
                  <a:close/>
                </a:path>
                <a:path w="396875" h="392430">
                  <a:moveTo>
                    <a:pt x="28854" y="225171"/>
                  </a:moveTo>
                  <a:lnTo>
                    <a:pt x="28714" y="225171"/>
                  </a:lnTo>
                  <a:lnTo>
                    <a:pt x="28702" y="225425"/>
                  </a:lnTo>
                  <a:lnTo>
                    <a:pt x="28854" y="225171"/>
                  </a:lnTo>
                  <a:close/>
                </a:path>
                <a:path w="396875" h="392430">
                  <a:moveTo>
                    <a:pt x="29756" y="371081"/>
                  </a:moveTo>
                  <a:lnTo>
                    <a:pt x="29400" y="370586"/>
                  </a:lnTo>
                  <a:lnTo>
                    <a:pt x="29286" y="370840"/>
                  </a:lnTo>
                  <a:lnTo>
                    <a:pt x="29756" y="371081"/>
                  </a:lnTo>
                  <a:close/>
                </a:path>
                <a:path w="396875" h="392430">
                  <a:moveTo>
                    <a:pt x="29946" y="223647"/>
                  </a:moveTo>
                  <a:lnTo>
                    <a:pt x="28765" y="223647"/>
                  </a:lnTo>
                  <a:lnTo>
                    <a:pt x="28841" y="223901"/>
                  </a:lnTo>
                  <a:lnTo>
                    <a:pt x="28562" y="223901"/>
                  </a:lnTo>
                  <a:lnTo>
                    <a:pt x="28511" y="224917"/>
                  </a:lnTo>
                  <a:lnTo>
                    <a:pt x="28079" y="224917"/>
                  </a:lnTo>
                  <a:lnTo>
                    <a:pt x="28067" y="224663"/>
                  </a:lnTo>
                  <a:lnTo>
                    <a:pt x="27914" y="224917"/>
                  </a:lnTo>
                  <a:lnTo>
                    <a:pt x="27152" y="224917"/>
                  </a:lnTo>
                  <a:lnTo>
                    <a:pt x="27165" y="225044"/>
                  </a:lnTo>
                  <a:lnTo>
                    <a:pt x="27889" y="225044"/>
                  </a:lnTo>
                  <a:lnTo>
                    <a:pt x="27863" y="225171"/>
                  </a:lnTo>
                  <a:lnTo>
                    <a:pt x="28054" y="225171"/>
                  </a:lnTo>
                  <a:lnTo>
                    <a:pt x="28117" y="225386"/>
                  </a:lnTo>
                  <a:lnTo>
                    <a:pt x="27838" y="225298"/>
                  </a:lnTo>
                  <a:lnTo>
                    <a:pt x="27825" y="225425"/>
                  </a:lnTo>
                  <a:lnTo>
                    <a:pt x="27317" y="225425"/>
                  </a:lnTo>
                  <a:lnTo>
                    <a:pt x="27228" y="225679"/>
                  </a:lnTo>
                  <a:lnTo>
                    <a:pt x="28244" y="225679"/>
                  </a:lnTo>
                  <a:lnTo>
                    <a:pt x="28143" y="225425"/>
                  </a:lnTo>
                  <a:lnTo>
                    <a:pt x="28295" y="225425"/>
                  </a:lnTo>
                  <a:lnTo>
                    <a:pt x="28486" y="225425"/>
                  </a:lnTo>
                  <a:lnTo>
                    <a:pt x="28498" y="225171"/>
                  </a:lnTo>
                  <a:lnTo>
                    <a:pt x="28092" y="225171"/>
                  </a:lnTo>
                  <a:lnTo>
                    <a:pt x="28079" y="225044"/>
                  </a:lnTo>
                  <a:lnTo>
                    <a:pt x="28498" y="225044"/>
                  </a:lnTo>
                  <a:lnTo>
                    <a:pt x="28498" y="225171"/>
                  </a:lnTo>
                  <a:lnTo>
                    <a:pt x="28714" y="225171"/>
                  </a:lnTo>
                  <a:lnTo>
                    <a:pt x="28727" y="225044"/>
                  </a:lnTo>
                  <a:lnTo>
                    <a:pt x="28879" y="225044"/>
                  </a:lnTo>
                  <a:lnTo>
                    <a:pt x="28854" y="225171"/>
                  </a:lnTo>
                  <a:lnTo>
                    <a:pt x="29578" y="225171"/>
                  </a:lnTo>
                  <a:lnTo>
                    <a:pt x="29629" y="224663"/>
                  </a:lnTo>
                  <a:lnTo>
                    <a:pt x="29692" y="224282"/>
                  </a:lnTo>
                  <a:lnTo>
                    <a:pt x="29540" y="224409"/>
                  </a:lnTo>
                  <a:lnTo>
                    <a:pt x="29451" y="224536"/>
                  </a:lnTo>
                  <a:lnTo>
                    <a:pt x="29375" y="224663"/>
                  </a:lnTo>
                  <a:lnTo>
                    <a:pt x="29019" y="224409"/>
                  </a:lnTo>
                  <a:lnTo>
                    <a:pt x="28956" y="224663"/>
                  </a:lnTo>
                  <a:lnTo>
                    <a:pt x="28905" y="224917"/>
                  </a:lnTo>
                  <a:lnTo>
                    <a:pt x="28740" y="224917"/>
                  </a:lnTo>
                  <a:lnTo>
                    <a:pt x="28829" y="224282"/>
                  </a:lnTo>
                  <a:lnTo>
                    <a:pt x="28917" y="223901"/>
                  </a:lnTo>
                  <a:lnTo>
                    <a:pt x="29895" y="223901"/>
                  </a:lnTo>
                  <a:lnTo>
                    <a:pt x="29946" y="223647"/>
                  </a:lnTo>
                  <a:close/>
                </a:path>
                <a:path w="396875" h="392430">
                  <a:moveTo>
                    <a:pt x="30060" y="371475"/>
                  </a:moveTo>
                  <a:lnTo>
                    <a:pt x="30022" y="371221"/>
                  </a:lnTo>
                  <a:lnTo>
                    <a:pt x="29870" y="371221"/>
                  </a:lnTo>
                  <a:lnTo>
                    <a:pt x="30060" y="371475"/>
                  </a:lnTo>
                  <a:close/>
                </a:path>
                <a:path w="396875" h="392430">
                  <a:moveTo>
                    <a:pt x="30111" y="225171"/>
                  </a:moveTo>
                  <a:lnTo>
                    <a:pt x="30010" y="223901"/>
                  </a:lnTo>
                  <a:lnTo>
                    <a:pt x="29806" y="224282"/>
                  </a:lnTo>
                  <a:lnTo>
                    <a:pt x="29718" y="224663"/>
                  </a:lnTo>
                  <a:lnTo>
                    <a:pt x="29603" y="225171"/>
                  </a:lnTo>
                  <a:lnTo>
                    <a:pt x="30111" y="225171"/>
                  </a:lnTo>
                  <a:close/>
                </a:path>
                <a:path w="396875" h="392430">
                  <a:moveTo>
                    <a:pt x="30162" y="225679"/>
                  </a:moveTo>
                  <a:lnTo>
                    <a:pt x="30137" y="225425"/>
                  </a:lnTo>
                  <a:lnTo>
                    <a:pt x="28803" y="225425"/>
                  </a:lnTo>
                  <a:lnTo>
                    <a:pt x="28752" y="225679"/>
                  </a:lnTo>
                  <a:lnTo>
                    <a:pt x="30162" y="225679"/>
                  </a:lnTo>
                  <a:close/>
                </a:path>
                <a:path w="396875" h="392430">
                  <a:moveTo>
                    <a:pt x="30314" y="371360"/>
                  </a:moveTo>
                  <a:lnTo>
                    <a:pt x="30226" y="371221"/>
                  </a:lnTo>
                  <a:lnTo>
                    <a:pt x="29806" y="370586"/>
                  </a:lnTo>
                  <a:lnTo>
                    <a:pt x="29832" y="370840"/>
                  </a:lnTo>
                  <a:lnTo>
                    <a:pt x="30010" y="371208"/>
                  </a:lnTo>
                  <a:lnTo>
                    <a:pt x="30314" y="371360"/>
                  </a:lnTo>
                  <a:close/>
                </a:path>
                <a:path w="396875" h="392430">
                  <a:moveTo>
                    <a:pt x="30378" y="225171"/>
                  </a:moveTo>
                  <a:lnTo>
                    <a:pt x="30111" y="225171"/>
                  </a:lnTo>
                  <a:lnTo>
                    <a:pt x="30137" y="225425"/>
                  </a:lnTo>
                  <a:lnTo>
                    <a:pt x="30289" y="225425"/>
                  </a:lnTo>
                  <a:lnTo>
                    <a:pt x="30378" y="225171"/>
                  </a:lnTo>
                  <a:close/>
                </a:path>
                <a:path w="396875" h="392430">
                  <a:moveTo>
                    <a:pt x="30416" y="225425"/>
                  </a:moveTo>
                  <a:lnTo>
                    <a:pt x="30213" y="225679"/>
                  </a:lnTo>
                  <a:lnTo>
                    <a:pt x="30378" y="225679"/>
                  </a:lnTo>
                  <a:lnTo>
                    <a:pt x="30416" y="225425"/>
                  </a:lnTo>
                  <a:close/>
                </a:path>
                <a:path w="396875" h="392430">
                  <a:moveTo>
                    <a:pt x="30454" y="224917"/>
                  </a:moveTo>
                  <a:lnTo>
                    <a:pt x="30099" y="224917"/>
                  </a:lnTo>
                  <a:lnTo>
                    <a:pt x="30111" y="225044"/>
                  </a:lnTo>
                  <a:lnTo>
                    <a:pt x="30416" y="225044"/>
                  </a:lnTo>
                  <a:lnTo>
                    <a:pt x="30454" y="224917"/>
                  </a:lnTo>
                  <a:close/>
                </a:path>
                <a:path w="396875" h="392430">
                  <a:moveTo>
                    <a:pt x="30721" y="225425"/>
                  </a:moveTo>
                  <a:lnTo>
                    <a:pt x="30708" y="225171"/>
                  </a:lnTo>
                  <a:lnTo>
                    <a:pt x="30454" y="225171"/>
                  </a:lnTo>
                  <a:lnTo>
                    <a:pt x="30416" y="225425"/>
                  </a:lnTo>
                  <a:lnTo>
                    <a:pt x="30721" y="225425"/>
                  </a:lnTo>
                  <a:close/>
                </a:path>
                <a:path w="396875" h="392430">
                  <a:moveTo>
                    <a:pt x="30734" y="225806"/>
                  </a:moveTo>
                  <a:lnTo>
                    <a:pt x="30721" y="225679"/>
                  </a:lnTo>
                  <a:lnTo>
                    <a:pt x="30378" y="225679"/>
                  </a:lnTo>
                  <a:lnTo>
                    <a:pt x="30365" y="225806"/>
                  </a:lnTo>
                  <a:lnTo>
                    <a:pt x="30734" y="225806"/>
                  </a:lnTo>
                  <a:close/>
                </a:path>
                <a:path w="396875" h="392430">
                  <a:moveTo>
                    <a:pt x="31026" y="224282"/>
                  </a:moveTo>
                  <a:lnTo>
                    <a:pt x="30861" y="223901"/>
                  </a:lnTo>
                  <a:lnTo>
                    <a:pt x="30657" y="223774"/>
                  </a:lnTo>
                  <a:lnTo>
                    <a:pt x="30645" y="223647"/>
                  </a:lnTo>
                  <a:lnTo>
                    <a:pt x="29984" y="223647"/>
                  </a:lnTo>
                  <a:lnTo>
                    <a:pt x="30010" y="223901"/>
                  </a:lnTo>
                  <a:lnTo>
                    <a:pt x="30657" y="223901"/>
                  </a:lnTo>
                  <a:lnTo>
                    <a:pt x="30695" y="224917"/>
                  </a:lnTo>
                  <a:lnTo>
                    <a:pt x="30492" y="224917"/>
                  </a:lnTo>
                  <a:lnTo>
                    <a:pt x="30480" y="225044"/>
                  </a:lnTo>
                  <a:lnTo>
                    <a:pt x="30708" y="225044"/>
                  </a:lnTo>
                  <a:lnTo>
                    <a:pt x="30924" y="225044"/>
                  </a:lnTo>
                  <a:lnTo>
                    <a:pt x="31026" y="224282"/>
                  </a:lnTo>
                  <a:close/>
                </a:path>
                <a:path w="396875" h="392430">
                  <a:moveTo>
                    <a:pt x="31419" y="239141"/>
                  </a:moveTo>
                  <a:lnTo>
                    <a:pt x="30581" y="238887"/>
                  </a:lnTo>
                  <a:lnTo>
                    <a:pt x="28498" y="238887"/>
                  </a:lnTo>
                  <a:lnTo>
                    <a:pt x="27965" y="239141"/>
                  </a:lnTo>
                  <a:lnTo>
                    <a:pt x="31419" y="239141"/>
                  </a:lnTo>
                  <a:close/>
                </a:path>
                <a:path w="396875" h="392430">
                  <a:moveTo>
                    <a:pt x="31597" y="223647"/>
                  </a:moveTo>
                  <a:lnTo>
                    <a:pt x="31394" y="223393"/>
                  </a:lnTo>
                  <a:lnTo>
                    <a:pt x="31330" y="223647"/>
                  </a:lnTo>
                  <a:lnTo>
                    <a:pt x="31597" y="223647"/>
                  </a:lnTo>
                  <a:close/>
                </a:path>
                <a:path w="396875" h="392430">
                  <a:moveTo>
                    <a:pt x="33756" y="225425"/>
                  </a:moveTo>
                  <a:lnTo>
                    <a:pt x="30899" y="225425"/>
                  </a:lnTo>
                  <a:lnTo>
                    <a:pt x="30721" y="225425"/>
                  </a:lnTo>
                  <a:lnTo>
                    <a:pt x="30721" y="225679"/>
                  </a:lnTo>
                  <a:lnTo>
                    <a:pt x="30873" y="225450"/>
                  </a:lnTo>
                  <a:lnTo>
                    <a:pt x="30861" y="225679"/>
                  </a:lnTo>
                  <a:lnTo>
                    <a:pt x="33718" y="225679"/>
                  </a:lnTo>
                  <a:lnTo>
                    <a:pt x="33756" y="225425"/>
                  </a:lnTo>
                  <a:close/>
                </a:path>
                <a:path w="396875" h="392430">
                  <a:moveTo>
                    <a:pt x="33909" y="224409"/>
                  </a:moveTo>
                  <a:lnTo>
                    <a:pt x="33896" y="223774"/>
                  </a:lnTo>
                  <a:lnTo>
                    <a:pt x="33667" y="223774"/>
                  </a:lnTo>
                  <a:lnTo>
                    <a:pt x="33743" y="223647"/>
                  </a:lnTo>
                  <a:lnTo>
                    <a:pt x="33591" y="223647"/>
                  </a:lnTo>
                  <a:lnTo>
                    <a:pt x="33591" y="223901"/>
                  </a:lnTo>
                  <a:lnTo>
                    <a:pt x="33362" y="224282"/>
                  </a:lnTo>
                  <a:lnTo>
                    <a:pt x="33286" y="224409"/>
                  </a:lnTo>
                  <a:lnTo>
                    <a:pt x="33197" y="224282"/>
                  </a:lnTo>
                  <a:lnTo>
                    <a:pt x="32943" y="223901"/>
                  </a:lnTo>
                  <a:lnTo>
                    <a:pt x="33591" y="223901"/>
                  </a:lnTo>
                  <a:lnTo>
                    <a:pt x="33591" y="223647"/>
                  </a:lnTo>
                  <a:lnTo>
                    <a:pt x="32448" y="223647"/>
                  </a:lnTo>
                  <a:lnTo>
                    <a:pt x="32435" y="223774"/>
                  </a:lnTo>
                  <a:lnTo>
                    <a:pt x="32283" y="223774"/>
                  </a:lnTo>
                  <a:lnTo>
                    <a:pt x="32372" y="223647"/>
                  </a:lnTo>
                  <a:lnTo>
                    <a:pt x="32194" y="223647"/>
                  </a:lnTo>
                  <a:lnTo>
                    <a:pt x="32194" y="223901"/>
                  </a:lnTo>
                  <a:lnTo>
                    <a:pt x="32004" y="224167"/>
                  </a:lnTo>
                  <a:lnTo>
                    <a:pt x="31800" y="223901"/>
                  </a:lnTo>
                  <a:lnTo>
                    <a:pt x="32194" y="223901"/>
                  </a:lnTo>
                  <a:lnTo>
                    <a:pt x="32194" y="223647"/>
                  </a:lnTo>
                  <a:lnTo>
                    <a:pt x="31597" y="223647"/>
                  </a:lnTo>
                  <a:lnTo>
                    <a:pt x="31699" y="223774"/>
                  </a:lnTo>
                  <a:lnTo>
                    <a:pt x="31292" y="223774"/>
                  </a:lnTo>
                  <a:lnTo>
                    <a:pt x="31330" y="223647"/>
                  </a:lnTo>
                  <a:lnTo>
                    <a:pt x="30746" y="223647"/>
                  </a:lnTo>
                  <a:lnTo>
                    <a:pt x="30861" y="223901"/>
                  </a:lnTo>
                  <a:lnTo>
                    <a:pt x="31254" y="223901"/>
                  </a:lnTo>
                  <a:lnTo>
                    <a:pt x="31178" y="224282"/>
                  </a:lnTo>
                  <a:lnTo>
                    <a:pt x="31115" y="224536"/>
                  </a:lnTo>
                  <a:lnTo>
                    <a:pt x="30988" y="225044"/>
                  </a:lnTo>
                  <a:lnTo>
                    <a:pt x="33807" y="225044"/>
                  </a:lnTo>
                  <a:lnTo>
                    <a:pt x="33909" y="224409"/>
                  </a:lnTo>
                  <a:close/>
                </a:path>
                <a:path w="396875" h="392430">
                  <a:moveTo>
                    <a:pt x="34099" y="225679"/>
                  </a:moveTo>
                  <a:lnTo>
                    <a:pt x="33718" y="225679"/>
                  </a:lnTo>
                  <a:lnTo>
                    <a:pt x="33693" y="225806"/>
                  </a:lnTo>
                  <a:lnTo>
                    <a:pt x="34099" y="225806"/>
                  </a:lnTo>
                  <a:lnTo>
                    <a:pt x="34099" y="225679"/>
                  </a:lnTo>
                  <a:close/>
                </a:path>
                <a:path w="396875" h="392430">
                  <a:moveTo>
                    <a:pt x="34848" y="222885"/>
                  </a:moveTo>
                  <a:lnTo>
                    <a:pt x="22364" y="222885"/>
                  </a:lnTo>
                  <a:lnTo>
                    <a:pt x="22377" y="223012"/>
                  </a:lnTo>
                  <a:lnTo>
                    <a:pt x="34848" y="223012"/>
                  </a:lnTo>
                  <a:lnTo>
                    <a:pt x="34848" y="222885"/>
                  </a:lnTo>
                  <a:close/>
                </a:path>
                <a:path w="396875" h="392430">
                  <a:moveTo>
                    <a:pt x="34861" y="223139"/>
                  </a:moveTo>
                  <a:lnTo>
                    <a:pt x="28600" y="223139"/>
                  </a:lnTo>
                  <a:lnTo>
                    <a:pt x="28638" y="223266"/>
                  </a:lnTo>
                  <a:lnTo>
                    <a:pt x="34150" y="223266"/>
                  </a:lnTo>
                  <a:lnTo>
                    <a:pt x="34137" y="223647"/>
                  </a:lnTo>
                  <a:lnTo>
                    <a:pt x="33858" y="223647"/>
                  </a:lnTo>
                  <a:lnTo>
                    <a:pt x="33896" y="223774"/>
                  </a:lnTo>
                  <a:lnTo>
                    <a:pt x="33934" y="223901"/>
                  </a:lnTo>
                  <a:lnTo>
                    <a:pt x="34124" y="223901"/>
                  </a:lnTo>
                  <a:lnTo>
                    <a:pt x="34086" y="224917"/>
                  </a:lnTo>
                  <a:lnTo>
                    <a:pt x="33832" y="224917"/>
                  </a:lnTo>
                  <a:lnTo>
                    <a:pt x="33807" y="225044"/>
                  </a:lnTo>
                  <a:lnTo>
                    <a:pt x="33756" y="225425"/>
                  </a:lnTo>
                  <a:lnTo>
                    <a:pt x="34112" y="225425"/>
                  </a:lnTo>
                  <a:lnTo>
                    <a:pt x="34137" y="224917"/>
                  </a:lnTo>
                  <a:lnTo>
                    <a:pt x="34175" y="223901"/>
                  </a:lnTo>
                  <a:lnTo>
                    <a:pt x="34213" y="223647"/>
                  </a:lnTo>
                  <a:lnTo>
                    <a:pt x="34213" y="223266"/>
                  </a:lnTo>
                  <a:lnTo>
                    <a:pt x="34861" y="223266"/>
                  </a:lnTo>
                  <a:lnTo>
                    <a:pt x="34861" y="223139"/>
                  </a:lnTo>
                  <a:close/>
                </a:path>
                <a:path w="396875" h="392430">
                  <a:moveTo>
                    <a:pt x="34937" y="225044"/>
                  </a:moveTo>
                  <a:lnTo>
                    <a:pt x="34340" y="223901"/>
                  </a:lnTo>
                  <a:lnTo>
                    <a:pt x="34886" y="223901"/>
                  </a:lnTo>
                  <a:lnTo>
                    <a:pt x="34874" y="223647"/>
                  </a:lnTo>
                  <a:lnTo>
                    <a:pt x="34213" y="223647"/>
                  </a:lnTo>
                  <a:lnTo>
                    <a:pt x="34277" y="223774"/>
                  </a:lnTo>
                  <a:lnTo>
                    <a:pt x="34188" y="223901"/>
                  </a:lnTo>
                  <a:lnTo>
                    <a:pt x="34137" y="224917"/>
                  </a:lnTo>
                  <a:lnTo>
                    <a:pt x="34137" y="225044"/>
                  </a:lnTo>
                  <a:lnTo>
                    <a:pt x="34937" y="225044"/>
                  </a:lnTo>
                  <a:close/>
                </a:path>
                <a:path w="396875" h="392430">
                  <a:moveTo>
                    <a:pt x="35280" y="222885"/>
                  </a:moveTo>
                  <a:lnTo>
                    <a:pt x="35204" y="222758"/>
                  </a:lnTo>
                  <a:lnTo>
                    <a:pt x="35077" y="222631"/>
                  </a:lnTo>
                  <a:lnTo>
                    <a:pt x="34950" y="222504"/>
                  </a:lnTo>
                  <a:lnTo>
                    <a:pt x="34848" y="222885"/>
                  </a:lnTo>
                  <a:lnTo>
                    <a:pt x="35280" y="222885"/>
                  </a:lnTo>
                  <a:close/>
                </a:path>
                <a:path w="396875" h="392430">
                  <a:moveTo>
                    <a:pt x="35318" y="239141"/>
                  </a:moveTo>
                  <a:lnTo>
                    <a:pt x="31419" y="239141"/>
                  </a:lnTo>
                  <a:lnTo>
                    <a:pt x="32270" y="239395"/>
                  </a:lnTo>
                  <a:lnTo>
                    <a:pt x="35318" y="239141"/>
                  </a:lnTo>
                  <a:close/>
                </a:path>
                <a:path w="396875" h="392430">
                  <a:moveTo>
                    <a:pt x="35445" y="223139"/>
                  </a:moveTo>
                  <a:lnTo>
                    <a:pt x="35356" y="223012"/>
                  </a:lnTo>
                  <a:lnTo>
                    <a:pt x="34848" y="223012"/>
                  </a:lnTo>
                  <a:lnTo>
                    <a:pt x="34861" y="223139"/>
                  </a:lnTo>
                  <a:lnTo>
                    <a:pt x="35445" y="223139"/>
                  </a:lnTo>
                  <a:close/>
                </a:path>
                <a:path w="396875" h="392430">
                  <a:moveTo>
                    <a:pt x="35674" y="227711"/>
                  </a:moveTo>
                  <a:lnTo>
                    <a:pt x="12141" y="227711"/>
                  </a:lnTo>
                  <a:lnTo>
                    <a:pt x="12103" y="228092"/>
                  </a:lnTo>
                  <a:lnTo>
                    <a:pt x="35674" y="228092"/>
                  </a:lnTo>
                  <a:lnTo>
                    <a:pt x="35674" y="227711"/>
                  </a:lnTo>
                  <a:close/>
                </a:path>
                <a:path w="396875" h="392430">
                  <a:moveTo>
                    <a:pt x="35775" y="223647"/>
                  </a:moveTo>
                  <a:lnTo>
                    <a:pt x="35610" y="223393"/>
                  </a:lnTo>
                  <a:lnTo>
                    <a:pt x="35521" y="223266"/>
                  </a:lnTo>
                  <a:lnTo>
                    <a:pt x="34861" y="223266"/>
                  </a:lnTo>
                  <a:lnTo>
                    <a:pt x="34874" y="223647"/>
                  </a:lnTo>
                  <a:lnTo>
                    <a:pt x="35775" y="223647"/>
                  </a:lnTo>
                  <a:close/>
                </a:path>
                <a:path w="396875" h="392430">
                  <a:moveTo>
                    <a:pt x="35991" y="223139"/>
                  </a:moveTo>
                  <a:lnTo>
                    <a:pt x="35445" y="223139"/>
                  </a:lnTo>
                  <a:lnTo>
                    <a:pt x="35521" y="223266"/>
                  </a:lnTo>
                  <a:lnTo>
                    <a:pt x="35941" y="223266"/>
                  </a:lnTo>
                  <a:lnTo>
                    <a:pt x="35991" y="223139"/>
                  </a:lnTo>
                  <a:close/>
                </a:path>
                <a:path w="396875" h="392430">
                  <a:moveTo>
                    <a:pt x="36004" y="225044"/>
                  </a:moveTo>
                  <a:lnTo>
                    <a:pt x="35915" y="224282"/>
                  </a:lnTo>
                  <a:lnTo>
                    <a:pt x="35877" y="223901"/>
                  </a:lnTo>
                  <a:lnTo>
                    <a:pt x="35864" y="223774"/>
                  </a:lnTo>
                  <a:lnTo>
                    <a:pt x="34886" y="223774"/>
                  </a:lnTo>
                  <a:lnTo>
                    <a:pt x="34886" y="223901"/>
                  </a:lnTo>
                  <a:lnTo>
                    <a:pt x="34937" y="225044"/>
                  </a:lnTo>
                  <a:lnTo>
                    <a:pt x="36004" y="225044"/>
                  </a:lnTo>
                  <a:close/>
                </a:path>
                <a:path w="396875" h="392430">
                  <a:moveTo>
                    <a:pt x="36080" y="225679"/>
                  </a:moveTo>
                  <a:lnTo>
                    <a:pt x="36055" y="225425"/>
                  </a:lnTo>
                  <a:lnTo>
                    <a:pt x="34112" y="225425"/>
                  </a:lnTo>
                  <a:lnTo>
                    <a:pt x="34099" y="225679"/>
                  </a:lnTo>
                  <a:lnTo>
                    <a:pt x="36080" y="225679"/>
                  </a:lnTo>
                  <a:close/>
                </a:path>
                <a:path w="396875" h="392430">
                  <a:moveTo>
                    <a:pt x="36106" y="222885"/>
                  </a:moveTo>
                  <a:lnTo>
                    <a:pt x="35280" y="222885"/>
                  </a:lnTo>
                  <a:lnTo>
                    <a:pt x="35356" y="223012"/>
                  </a:lnTo>
                  <a:lnTo>
                    <a:pt x="36042" y="223012"/>
                  </a:lnTo>
                  <a:lnTo>
                    <a:pt x="36106" y="222885"/>
                  </a:lnTo>
                  <a:close/>
                </a:path>
                <a:path w="396875" h="392430">
                  <a:moveTo>
                    <a:pt x="36245" y="227584"/>
                  </a:moveTo>
                  <a:lnTo>
                    <a:pt x="35775" y="227584"/>
                  </a:lnTo>
                  <a:lnTo>
                    <a:pt x="35788" y="227711"/>
                  </a:lnTo>
                  <a:lnTo>
                    <a:pt x="36169" y="227711"/>
                  </a:lnTo>
                  <a:lnTo>
                    <a:pt x="36245" y="227584"/>
                  </a:lnTo>
                  <a:close/>
                </a:path>
                <a:path w="396875" h="392430">
                  <a:moveTo>
                    <a:pt x="37007" y="225679"/>
                  </a:moveTo>
                  <a:lnTo>
                    <a:pt x="36080" y="225679"/>
                  </a:lnTo>
                  <a:lnTo>
                    <a:pt x="36106" y="225806"/>
                  </a:lnTo>
                  <a:lnTo>
                    <a:pt x="36982" y="225806"/>
                  </a:lnTo>
                  <a:lnTo>
                    <a:pt x="37007" y="225679"/>
                  </a:lnTo>
                  <a:close/>
                </a:path>
                <a:path w="396875" h="392430">
                  <a:moveTo>
                    <a:pt x="37084" y="367792"/>
                  </a:moveTo>
                  <a:lnTo>
                    <a:pt x="36944" y="367792"/>
                  </a:lnTo>
                  <a:lnTo>
                    <a:pt x="37058" y="368020"/>
                  </a:lnTo>
                  <a:lnTo>
                    <a:pt x="37084" y="367792"/>
                  </a:lnTo>
                  <a:close/>
                </a:path>
                <a:path w="396875" h="392430">
                  <a:moveTo>
                    <a:pt x="38392" y="223139"/>
                  </a:moveTo>
                  <a:lnTo>
                    <a:pt x="36029" y="223139"/>
                  </a:lnTo>
                  <a:lnTo>
                    <a:pt x="35991" y="223266"/>
                  </a:lnTo>
                  <a:lnTo>
                    <a:pt x="37909" y="223266"/>
                  </a:lnTo>
                  <a:lnTo>
                    <a:pt x="38366" y="223266"/>
                  </a:lnTo>
                  <a:lnTo>
                    <a:pt x="38392" y="223139"/>
                  </a:lnTo>
                  <a:close/>
                </a:path>
                <a:path w="396875" h="392430">
                  <a:moveTo>
                    <a:pt x="38455" y="222885"/>
                  </a:moveTo>
                  <a:lnTo>
                    <a:pt x="36106" y="222885"/>
                  </a:lnTo>
                  <a:lnTo>
                    <a:pt x="36068" y="223012"/>
                  </a:lnTo>
                  <a:lnTo>
                    <a:pt x="38417" y="223012"/>
                  </a:lnTo>
                  <a:lnTo>
                    <a:pt x="38455" y="222885"/>
                  </a:lnTo>
                  <a:close/>
                </a:path>
                <a:path w="396875" h="392430">
                  <a:moveTo>
                    <a:pt x="38646" y="223266"/>
                  </a:moveTo>
                  <a:lnTo>
                    <a:pt x="38366" y="223266"/>
                  </a:lnTo>
                  <a:lnTo>
                    <a:pt x="38277" y="223647"/>
                  </a:lnTo>
                  <a:lnTo>
                    <a:pt x="38595" y="223647"/>
                  </a:lnTo>
                  <a:lnTo>
                    <a:pt x="38646" y="223266"/>
                  </a:lnTo>
                  <a:close/>
                </a:path>
                <a:path w="396875" h="392430">
                  <a:moveTo>
                    <a:pt x="38684" y="223012"/>
                  </a:moveTo>
                  <a:lnTo>
                    <a:pt x="38417" y="223012"/>
                  </a:lnTo>
                  <a:lnTo>
                    <a:pt x="38392" y="223139"/>
                  </a:lnTo>
                  <a:lnTo>
                    <a:pt x="38658" y="223139"/>
                  </a:lnTo>
                  <a:lnTo>
                    <a:pt x="38684" y="223012"/>
                  </a:lnTo>
                  <a:close/>
                </a:path>
                <a:path w="396875" h="392430">
                  <a:moveTo>
                    <a:pt x="38735" y="368808"/>
                  </a:moveTo>
                  <a:lnTo>
                    <a:pt x="38633" y="368427"/>
                  </a:lnTo>
                  <a:lnTo>
                    <a:pt x="38354" y="367792"/>
                  </a:lnTo>
                  <a:lnTo>
                    <a:pt x="38303" y="367538"/>
                  </a:lnTo>
                  <a:lnTo>
                    <a:pt x="38430" y="367538"/>
                  </a:lnTo>
                  <a:lnTo>
                    <a:pt x="37490" y="366776"/>
                  </a:lnTo>
                  <a:lnTo>
                    <a:pt x="38735" y="368808"/>
                  </a:lnTo>
                  <a:close/>
                </a:path>
                <a:path w="396875" h="392430">
                  <a:moveTo>
                    <a:pt x="38747" y="222504"/>
                  </a:moveTo>
                  <a:lnTo>
                    <a:pt x="38544" y="222504"/>
                  </a:lnTo>
                  <a:lnTo>
                    <a:pt x="38455" y="222885"/>
                  </a:lnTo>
                  <a:lnTo>
                    <a:pt x="38696" y="222885"/>
                  </a:lnTo>
                  <a:lnTo>
                    <a:pt x="38747" y="222504"/>
                  </a:lnTo>
                  <a:close/>
                </a:path>
                <a:path w="396875" h="392430">
                  <a:moveTo>
                    <a:pt x="38862" y="221742"/>
                  </a:moveTo>
                  <a:lnTo>
                    <a:pt x="38696" y="221869"/>
                  </a:lnTo>
                  <a:lnTo>
                    <a:pt x="38569" y="222377"/>
                  </a:lnTo>
                  <a:lnTo>
                    <a:pt x="38773" y="222377"/>
                  </a:lnTo>
                  <a:lnTo>
                    <a:pt x="38862" y="221742"/>
                  </a:lnTo>
                  <a:close/>
                </a:path>
                <a:path w="396875" h="392430">
                  <a:moveTo>
                    <a:pt x="38874" y="223139"/>
                  </a:moveTo>
                  <a:lnTo>
                    <a:pt x="38658" y="223139"/>
                  </a:lnTo>
                  <a:lnTo>
                    <a:pt x="38646" y="223266"/>
                  </a:lnTo>
                  <a:lnTo>
                    <a:pt x="38811" y="223266"/>
                  </a:lnTo>
                  <a:lnTo>
                    <a:pt x="38874" y="223139"/>
                  </a:lnTo>
                  <a:close/>
                </a:path>
                <a:path w="396875" h="392430">
                  <a:moveTo>
                    <a:pt x="38887" y="222885"/>
                  </a:moveTo>
                  <a:lnTo>
                    <a:pt x="38696" y="222885"/>
                  </a:lnTo>
                  <a:lnTo>
                    <a:pt x="38684" y="223012"/>
                  </a:lnTo>
                  <a:lnTo>
                    <a:pt x="38874" y="223012"/>
                  </a:lnTo>
                  <a:lnTo>
                    <a:pt x="38887" y="222885"/>
                  </a:lnTo>
                  <a:close/>
                </a:path>
                <a:path w="396875" h="392430">
                  <a:moveTo>
                    <a:pt x="38950" y="222377"/>
                  </a:moveTo>
                  <a:lnTo>
                    <a:pt x="38773" y="222377"/>
                  </a:lnTo>
                  <a:lnTo>
                    <a:pt x="38747" y="222504"/>
                  </a:lnTo>
                  <a:lnTo>
                    <a:pt x="38912" y="222504"/>
                  </a:lnTo>
                  <a:lnTo>
                    <a:pt x="38950" y="222377"/>
                  </a:lnTo>
                  <a:close/>
                </a:path>
                <a:path w="396875" h="392430">
                  <a:moveTo>
                    <a:pt x="39827" y="223266"/>
                  </a:moveTo>
                  <a:lnTo>
                    <a:pt x="38811" y="223266"/>
                  </a:lnTo>
                  <a:lnTo>
                    <a:pt x="38747" y="223393"/>
                  </a:lnTo>
                  <a:lnTo>
                    <a:pt x="38633" y="223647"/>
                  </a:lnTo>
                  <a:lnTo>
                    <a:pt x="39814" y="223647"/>
                  </a:lnTo>
                  <a:lnTo>
                    <a:pt x="39827" y="223266"/>
                  </a:lnTo>
                  <a:close/>
                </a:path>
                <a:path w="396875" h="392430">
                  <a:moveTo>
                    <a:pt x="39827" y="223012"/>
                  </a:moveTo>
                  <a:lnTo>
                    <a:pt x="38874" y="223012"/>
                  </a:lnTo>
                  <a:lnTo>
                    <a:pt x="38874" y="223139"/>
                  </a:lnTo>
                  <a:lnTo>
                    <a:pt x="39827" y="223139"/>
                  </a:lnTo>
                  <a:lnTo>
                    <a:pt x="39827" y="223012"/>
                  </a:lnTo>
                  <a:close/>
                </a:path>
                <a:path w="396875" h="392430">
                  <a:moveTo>
                    <a:pt x="39852" y="222504"/>
                  </a:moveTo>
                  <a:lnTo>
                    <a:pt x="38912" y="222504"/>
                  </a:lnTo>
                  <a:lnTo>
                    <a:pt x="38887" y="222885"/>
                  </a:lnTo>
                  <a:lnTo>
                    <a:pt x="39839" y="222885"/>
                  </a:lnTo>
                  <a:lnTo>
                    <a:pt x="39852" y="222504"/>
                  </a:lnTo>
                  <a:close/>
                </a:path>
                <a:path w="396875" h="392430">
                  <a:moveTo>
                    <a:pt x="39903" y="220980"/>
                  </a:moveTo>
                  <a:lnTo>
                    <a:pt x="39662" y="221361"/>
                  </a:lnTo>
                  <a:lnTo>
                    <a:pt x="39547" y="221488"/>
                  </a:lnTo>
                  <a:lnTo>
                    <a:pt x="39420" y="221615"/>
                  </a:lnTo>
                  <a:lnTo>
                    <a:pt x="39306" y="221742"/>
                  </a:lnTo>
                  <a:lnTo>
                    <a:pt x="39090" y="221869"/>
                  </a:lnTo>
                  <a:lnTo>
                    <a:pt x="39065" y="221996"/>
                  </a:lnTo>
                  <a:lnTo>
                    <a:pt x="38950" y="222377"/>
                  </a:lnTo>
                  <a:lnTo>
                    <a:pt x="39852" y="222377"/>
                  </a:lnTo>
                  <a:lnTo>
                    <a:pt x="39903" y="220980"/>
                  </a:lnTo>
                  <a:close/>
                </a:path>
                <a:path w="396875" h="392430">
                  <a:moveTo>
                    <a:pt x="40665" y="222377"/>
                  </a:moveTo>
                  <a:lnTo>
                    <a:pt x="39852" y="222377"/>
                  </a:lnTo>
                  <a:lnTo>
                    <a:pt x="39852" y="222504"/>
                  </a:lnTo>
                  <a:lnTo>
                    <a:pt x="40640" y="222504"/>
                  </a:lnTo>
                  <a:lnTo>
                    <a:pt x="40665" y="222377"/>
                  </a:lnTo>
                  <a:close/>
                </a:path>
                <a:path w="396875" h="392430">
                  <a:moveTo>
                    <a:pt x="40690" y="223012"/>
                  </a:moveTo>
                  <a:lnTo>
                    <a:pt x="40665" y="222885"/>
                  </a:lnTo>
                  <a:lnTo>
                    <a:pt x="39839" y="222885"/>
                  </a:lnTo>
                  <a:lnTo>
                    <a:pt x="39827" y="223012"/>
                  </a:lnTo>
                  <a:lnTo>
                    <a:pt x="40690" y="223012"/>
                  </a:lnTo>
                  <a:close/>
                </a:path>
                <a:path w="396875" h="392430">
                  <a:moveTo>
                    <a:pt x="40741" y="223266"/>
                  </a:moveTo>
                  <a:lnTo>
                    <a:pt x="40716" y="223139"/>
                  </a:lnTo>
                  <a:lnTo>
                    <a:pt x="39827" y="223139"/>
                  </a:lnTo>
                  <a:lnTo>
                    <a:pt x="39827" y="223266"/>
                  </a:lnTo>
                  <a:lnTo>
                    <a:pt x="40741" y="223266"/>
                  </a:lnTo>
                  <a:close/>
                </a:path>
                <a:path w="396875" h="392430">
                  <a:moveTo>
                    <a:pt x="40868" y="222504"/>
                  </a:moveTo>
                  <a:lnTo>
                    <a:pt x="40855" y="222377"/>
                  </a:lnTo>
                  <a:lnTo>
                    <a:pt x="40716" y="222377"/>
                  </a:lnTo>
                  <a:lnTo>
                    <a:pt x="40728" y="222504"/>
                  </a:lnTo>
                  <a:lnTo>
                    <a:pt x="40868" y="222504"/>
                  </a:lnTo>
                  <a:close/>
                </a:path>
                <a:path w="396875" h="392430">
                  <a:moveTo>
                    <a:pt x="40919" y="223012"/>
                  </a:moveTo>
                  <a:lnTo>
                    <a:pt x="40906" y="222885"/>
                  </a:lnTo>
                  <a:lnTo>
                    <a:pt x="40741" y="222885"/>
                  </a:lnTo>
                  <a:lnTo>
                    <a:pt x="40741" y="223012"/>
                  </a:lnTo>
                  <a:lnTo>
                    <a:pt x="40919" y="223012"/>
                  </a:lnTo>
                  <a:close/>
                </a:path>
                <a:path w="396875" h="392430">
                  <a:moveTo>
                    <a:pt x="40944" y="223266"/>
                  </a:moveTo>
                  <a:lnTo>
                    <a:pt x="40932" y="223139"/>
                  </a:lnTo>
                  <a:lnTo>
                    <a:pt x="40754" y="223139"/>
                  </a:lnTo>
                  <a:lnTo>
                    <a:pt x="40754" y="223266"/>
                  </a:lnTo>
                  <a:lnTo>
                    <a:pt x="40944" y="223266"/>
                  </a:lnTo>
                  <a:close/>
                </a:path>
                <a:path w="396875" h="392430">
                  <a:moveTo>
                    <a:pt x="41579" y="220980"/>
                  </a:moveTo>
                  <a:lnTo>
                    <a:pt x="41262" y="220980"/>
                  </a:lnTo>
                  <a:lnTo>
                    <a:pt x="40868" y="221361"/>
                  </a:lnTo>
                  <a:lnTo>
                    <a:pt x="40817" y="221615"/>
                  </a:lnTo>
                  <a:lnTo>
                    <a:pt x="40703" y="221869"/>
                  </a:lnTo>
                  <a:lnTo>
                    <a:pt x="40830" y="221996"/>
                  </a:lnTo>
                  <a:lnTo>
                    <a:pt x="40855" y="222377"/>
                  </a:lnTo>
                  <a:lnTo>
                    <a:pt x="41338" y="222377"/>
                  </a:lnTo>
                  <a:lnTo>
                    <a:pt x="41440" y="221361"/>
                  </a:lnTo>
                  <a:lnTo>
                    <a:pt x="41579" y="220980"/>
                  </a:lnTo>
                  <a:close/>
                </a:path>
                <a:path w="396875" h="392430">
                  <a:moveTo>
                    <a:pt x="42900" y="222377"/>
                  </a:moveTo>
                  <a:lnTo>
                    <a:pt x="42799" y="219837"/>
                  </a:lnTo>
                  <a:lnTo>
                    <a:pt x="42570" y="219964"/>
                  </a:lnTo>
                  <a:lnTo>
                    <a:pt x="41960" y="220726"/>
                  </a:lnTo>
                  <a:lnTo>
                    <a:pt x="41871" y="220853"/>
                  </a:lnTo>
                  <a:lnTo>
                    <a:pt x="41821" y="220980"/>
                  </a:lnTo>
                  <a:lnTo>
                    <a:pt x="41706" y="221361"/>
                  </a:lnTo>
                  <a:lnTo>
                    <a:pt x="41617" y="221615"/>
                  </a:lnTo>
                  <a:lnTo>
                    <a:pt x="41503" y="221996"/>
                  </a:lnTo>
                  <a:lnTo>
                    <a:pt x="41376" y="222377"/>
                  </a:lnTo>
                  <a:lnTo>
                    <a:pt x="42900" y="222377"/>
                  </a:lnTo>
                  <a:close/>
                </a:path>
                <a:path w="396875" h="392430">
                  <a:moveTo>
                    <a:pt x="46431" y="361442"/>
                  </a:moveTo>
                  <a:lnTo>
                    <a:pt x="46342" y="361188"/>
                  </a:lnTo>
                  <a:lnTo>
                    <a:pt x="46189" y="360934"/>
                  </a:lnTo>
                  <a:lnTo>
                    <a:pt x="46189" y="361188"/>
                  </a:lnTo>
                  <a:lnTo>
                    <a:pt x="46431" y="361442"/>
                  </a:lnTo>
                  <a:close/>
                </a:path>
                <a:path w="396875" h="392430">
                  <a:moveTo>
                    <a:pt x="46507" y="363220"/>
                  </a:moveTo>
                  <a:lnTo>
                    <a:pt x="46253" y="363093"/>
                  </a:lnTo>
                  <a:lnTo>
                    <a:pt x="46316" y="363220"/>
                  </a:lnTo>
                  <a:lnTo>
                    <a:pt x="46507" y="363220"/>
                  </a:lnTo>
                  <a:close/>
                </a:path>
                <a:path w="396875" h="392430">
                  <a:moveTo>
                    <a:pt x="48082" y="219583"/>
                  </a:moveTo>
                  <a:lnTo>
                    <a:pt x="47879" y="219583"/>
                  </a:lnTo>
                  <a:lnTo>
                    <a:pt x="47840" y="219837"/>
                  </a:lnTo>
                  <a:lnTo>
                    <a:pt x="48082" y="219583"/>
                  </a:lnTo>
                  <a:close/>
                </a:path>
                <a:path w="396875" h="392430">
                  <a:moveTo>
                    <a:pt x="48348" y="222377"/>
                  </a:moveTo>
                  <a:lnTo>
                    <a:pt x="48145" y="222377"/>
                  </a:lnTo>
                  <a:lnTo>
                    <a:pt x="48133" y="222504"/>
                  </a:lnTo>
                  <a:lnTo>
                    <a:pt x="48348" y="222377"/>
                  </a:lnTo>
                  <a:close/>
                </a:path>
                <a:path w="396875" h="392430">
                  <a:moveTo>
                    <a:pt x="48425" y="219202"/>
                  </a:moveTo>
                  <a:lnTo>
                    <a:pt x="48082" y="219583"/>
                  </a:lnTo>
                  <a:lnTo>
                    <a:pt x="48031" y="220091"/>
                  </a:lnTo>
                  <a:lnTo>
                    <a:pt x="48196" y="219964"/>
                  </a:lnTo>
                  <a:lnTo>
                    <a:pt x="48310" y="219583"/>
                  </a:lnTo>
                  <a:lnTo>
                    <a:pt x="48425" y="219202"/>
                  </a:lnTo>
                  <a:close/>
                </a:path>
                <a:path w="396875" h="392430">
                  <a:moveTo>
                    <a:pt x="48514" y="219583"/>
                  </a:moveTo>
                  <a:lnTo>
                    <a:pt x="48475" y="219202"/>
                  </a:lnTo>
                  <a:lnTo>
                    <a:pt x="48323" y="219583"/>
                  </a:lnTo>
                  <a:lnTo>
                    <a:pt x="48514" y="219583"/>
                  </a:lnTo>
                  <a:close/>
                </a:path>
                <a:path w="396875" h="392430">
                  <a:moveTo>
                    <a:pt x="48526" y="219837"/>
                  </a:moveTo>
                  <a:lnTo>
                    <a:pt x="48260" y="219837"/>
                  </a:lnTo>
                  <a:lnTo>
                    <a:pt x="48006" y="220726"/>
                  </a:lnTo>
                  <a:lnTo>
                    <a:pt x="47980" y="220853"/>
                  </a:lnTo>
                  <a:lnTo>
                    <a:pt x="47980" y="220726"/>
                  </a:lnTo>
                  <a:lnTo>
                    <a:pt x="47713" y="220726"/>
                  </a:lnTo>
                  <a:lnTo>
                    <a:pt x="47752" y="220395"/>
                  </a:lnTo>
                  <a:lnTo>
                    <a:pt x="47879" y="220091"/>
                  </a:lnTo>
                  <a:lnTo>
                    <a:pt x="47828" y="219964"/>
                  </a:lnTo>
                  <a:lnTo>
                    <a:pt x="47599" y="220091"/>
                  </a:lnTo>
                  <a:lnTo>
                    <a:pt x="47612" y="220522"/>
                  </a:lnTo>
                  <a:lnTo>
                    <a:pt x="47523" y="220726"/>
                  </a:lnTo>
                  <a:lnTo>
                    <a:pt x="47498" y="220853"/>
                  </a:lnTo>
                  <a:lnTo>
                    <a:pt x="47371" y="221361"/>
                  </a:lnTo>
                  <a:lnTo>
                    <a:pt x="47282" y="221742"/>
                  </a:lnTo>
                  <a:lnTo>
                    <a:pt x="47167" y="222250"/>
                  </a:lnTo>
                  <a:lnTo>
                    <a:pt x="47180" y="221488"/>
                  </a:lnTo>
                  <a:lnTo>
                    <a:pt x="47002" y="221615"/>
                  </a:lnTo>
                  <a:lnTo>
                    <a:pt x="46926" y="221742"/>
                  </a:lnTo>
                  <a:lnTo>
                    <a:pt x="46850" y="221869"/>
                  </a:lnTo>
                  <a:lnTo>
                    <a:pt x="46774" y="221996"/>
                  </a:lnTo>
                  <a:lnTo>
                    <a:pt x="46685" y="222123"/>
                  </a:lnTo>
                  <a:lnTo>
                    <a:pt x="47015" y="221361"/>
                  </a:lnTo>
                  <a:lnTo>
                    <a:pt x="47180" y="221361"/>
                  </a:lnTo>
                  <a:lnTo>
                    <a:pt x="47371" y="220980"/>
                  </a:lnTo>
                  <a:lnTo>
                    <a:pt x="47434" y="220853"/>
                  </a:lnTo>
                  <a:lnTo>
                    <a:pt x="47510" y="220726"/>
                  </a:lnTo>
                  <a:lnTo>
                    <a:pt x="47586" y="219786"/>
                  </a:lnTo>
                  <a:lnTo>
                    <a:pt x="47739" y="219837"/>
                  </a:lnTo>
                  <a:lnTo>
                    <a:pt x="47802" y="219583"/>
                  </a:lnTo>
                  <a:lnTo>
                    <a:pt x="47612" y="219583"/>
                  </a:lnTo>
                  <a:lnTo>
                    <a:pt x="47713" y="218821"/>
                  </a:lnTo>
                  <a:lnTo>
                    <a:pt x="47802" y="218186"/>
                  </a:lnTo>
                  <a:lnTo>
                    <a:pt x="47663" y="218186"/>
                  </a:lnTo>
                  <a:lnTo>
                    <a:pt x="47167" y="219583"/>
                  </a:lnTo>
                  <a:lnTo>
                    <a:pt x="47091" y="219837"/>
                  </a:lnTo>
                  <a:lnTo>
                    <a:pt x="47028" y="220484"/>
                  </a:lnTo>
                  <a:lnTo>
                    <a:pt x="46913" y="220091"/>
                  </a:lnTo>
                  <a:lnTo>
                    <a:pt x="46837" y="219837"/>
                  </a:lnTo>
                  <a:lnTo>
                    <a:pt x="46748" y="219583"/>
                  </a:lnTo>
                  <a:lnTo>
                    <a:pt x="46634" y="219202"/>
                  </a:lnTo>
                  <a:lnTo>
                    <a:pt x="46558" y="218948"/>
                  </a:lnTo>
                  <a:lnTo>
                    <a:pt x="45770" y="219837"/>
                  </a:lnTo>
                  <a:lnTo>
                    <a:pt x="45669" y="219964"/>
                  </a:lnTo>
                  <a:lnTo>
                    <a:pt x="45453" y="220091"/>
                  </a:lnTo>
                  <a:lnTo>
                    <a:pt x="45199" y="220726"/>
                  </a:lnTo>
                  <a:lnTo>
                    <a:pt x="45173" y="220980"/>
                  </a:lnTo>
                  <a:lnTo>
                    <a:pt x="45046" y="220980"/>
                  </a:lnTo>
                  <a:lnTo>
                    <a:pt x="45161" y="220726"/>
                  </a:lnTo>
                  <a:lnTo>
                    <a:pt x="44945" y="220853"/>
                  </a:lnTo>
                  <a:lnTo>
                    <a:pt x="44907" y="220980"/>
                  </a:lnTo>
                  <a:lnTo>
                    <a:pt x="44805" y="221361"/>
                  </a:lnTo>
                  <a:lnTo>
                    <a:pt x="44704" y="221742"/>
                  </a:lnTo>
                  <a:lnTo>
                    <a:pt x="44602" y="222123"/>
                  </a:lnTo>
                  <a:lnTo>
                    <a:pt x="44627" y="221742"/>
                  </a:lnTo>
                  <a:lnTo>
                    <a:pt x="44640" y="221488"/>
                  </a:lnTo>
                  <a:lnTo>
                    <a:pt x="44475" y="221615"/>
                  </a:lnTo>
                  <a:lnTo>
                    <a:pt x="44437" y="221742"/>
                  </a:lnTo>
                  <a:lnTo>
                    <a:pt x="44475" y="221361"/>
                  </a:lnTo>
                  <a:lnTo>
                    <a:pt x="44602" y="220091"/>
                  </a:lnTo>
                  <a:lnTo>
                    <a:pt x="44323" y="219837"/>
                  </a:lnTo>
                  <a:lnTo>
                    <a:pt x="44259" y="221361"/>
                  </a:lnTo>
                  <a:lnTo>
                    <a:pt x="44043" y="219583"/>
                  </a:lnTo>
                  <a:lnTo>
                    <a:pt x="43980" y="219075"/>
                  </a:lnTo>
                  <a:lnTo>
                    <a:pt x="43853" y="219202"/>
                  </a:lnTo>
                  <a:lnTo>
                    <a:pt x="43459" y="220726"/>
                  </a:lnTo>
                  <a:lnTo>
                    <a:pt x="43395" y="220980"/>
                  </a:lnTo>
                  <a:lnTo>
                    <a:pt x="43294" y="221361"/>
                  </a:lnTo>
                  <a:lnTo>
                    <a:pt x="43230" y="221615"/>
                  </a:lnTo>
                  <a:lnTo>
                    <a:pt x="43129" y="221996"/>
                  </a:lnTo>
                  <a:lnTo>
                    <a:pt x="43040" y="222377"/>
                  </a:lnTo>
                  <a:lnTo>
                    <a:pt x="48145" y="222377"/>
                  </a:lnTo>
                  <a:lnTo>
                    <a:pt x="48171" y="222250"/>
                  </a:lnTo>
                  <a:lnTo>
                    <a:pt x="48285" y="221615"/>
                  </a:lnTo>
                  <a:lnTo>
                    <a:pt x="48399" y="220980"/>
                  </a:lnTo>
                  <a:lnTo>
                    <a:pt x="48425" y="220853"/>
                  </a:lnTo>
                  <a:lnTo>
                    <a:pt x="48526" y="219837"/>
                  </a:lnTo>
                  <a:close/>
                </a:path>
                <a:path w="396875" h="392430">
                  <a:moveTo>
                    <a:pt x="49364" y="219583"/>
                  </a:moveTo>
                  <a:lnTo>
                    <a:pt x="48514" y="219583"/>
                  </a:lnTo>
                  <a:lnTo>
                    <a:pt x="48526" y="219837"/>
                  </a:lnTo>
                  <a:lnTo>
                    <a:pt x="49326" y="219837"/>
                  </a:lnTo>
                  <a:lnTo>
                    <a:pt x="49364" y="219583"/>
                  </a:lnTo>
                  <a:close/>
                </a:path>
                <a:path w="396875" h="392430">
                  <a:moveTo>
                    <a:pt x="49745" y="222504"/>
                  </a:moveTo>
                  <a:lnTo>
                    <a:pt x="48133" y="222504"/>
                  </a:lnTo>
                  <a:lnTo>
                    <a:pt x="43002" y="222504"/>
                  </a:lnTo>
                  <a:lnTo>
                    <a:pt x="42976" y="222631"/>
                  </a:lnTo>
                  <a:lnTo>
                    <a:pt x="42938" y="222504"/>
                  </a:lnTo>
                  <a:lnTo>
                    <a:pt x="41338" y="222504"/>
                  </a:lnTo>
                  <a:lnTo>
                    <a:pt x="41300" y="222631"/>
                  </a:lnTo>
                  <a:lnTo>
                    <a:pt x="41313" y="222504"/>
                  </a:lnTo>
                  <a:lnTo>
                    <a:pt x="40868" y="222504"/>
                  </a:lnTo>
                  <a:lnTo>
                    <a:pt x="40906" y="222885"/>
                  </a:lnTo>
                  <a:lnTo>
                    <a:pt x="49695" y="222885"/>
                  </a:lnTo>
                  <a:lnTo>
                    <a:pt x="49720" y="222631"/>
                  </a:lnTo>
                  <a:lnTo>
                    <a:pt x="49745" y="222504"/>
                  </a:lnTo>
                  <a:close/>
                </a:path>
                <a:path w="396875" h="392430">
                  <a:moveTo>
                    <a:pt x="49872" y="219583"/>
                  </a:moveTo>
                  <a:lnTo>
                    <a:pt x="49593" y="219583"/>
                  </a:lnTo>
                  <a:lnTo>
                    <a:pt x="49593" y="219837"/>
                  </a:lnTo>
                  <a:lnTo>
                    <a:pt x="49771" y="219837"/>
                  </a:lnTo>
                  <a:lnTo>
                    <a:pt x="49872" y="219583"/>
                  </a:lnTo>
                  <a:close/>
                </a:path>
                <a:path w="396875" h="392430">
                  <a:moveTo>
                    <a:pt x="49949" y="222377"/>
                  </a:moveTo>
                  <a:lnTo>
                    <a:pt x="49758" y="222377"/>
                  </a:lnTo>
                  <a:lnTo>
                    <a:pt x="49745" y="222504"/>
                  </a:lnTo>
                  <a:lnTo>
                    <a:pt x="49923" y="222504"/>
                  </a:lnTo>
                  <a:lnTo>
                    <a:pt x="49949" y="222377"/>
                  </a:lnTo>
                  <a:close/>
                </a:path>
                <a:path w="396875" h="392430">
                  <a:moveTo>
                    <a:pt x="50114" y="219837"/>
                  </a:moveTo>
                  <a:lnTo>
                    <a:pt x="49771" y="219837"/>
                  </a:lnTo>
                  <a:lnTo>
                    <a:pt x="49720" y="219964"/>
                  </a:lnTo>
                  <a:lnTo>
                    <a:pt x="49593" y="219964"/>
                  </a:lnTo>
                  <a:lnTo>
                    <a:pt x="49580" y="220091"/>
                  </a:lnTo>
                  <a:lnTo>
                    <a:pt x="49580" y="220294"/>
                  </a:lnTo>
                  <a:lnTo>
                    <a:pt x="49580" y="220726"/>
                  </a:lnTo>
                  <a:lnTo>
                    <a:pt x="49580" y="220853"/>
                  </a:lnTo>
                  <a:lnTo>
                    <a:pt x="49568" y="220726"/>
                  </a:lnTo>
                  <a:lnTo>
                    <a:pt x="49403" y="220726"/>
                  </a:lnTo>
                  <a:lnTo>
                    <a:pt x="49530" y="220408"/>
                  </a:lnTo>
                  <a:lnTo>
                    <a:pt x="49479" y="219837"/>
                  </a:lnTo>
                  <a:lnTo>
                    <a:pt x="49326" y="219837"/>
                  </a:lnTo>
                  <a:lnTo>
                    <a:pt x="49301" y="220091"/>
                  </a:lnTo>
                  <a:lnTo>
                    <a:pt x="49174" y="220726"/>
                  </a:lnTo>
                  <a:lnTo>
                    <a:pt x="49060" y="220980"/>
                  </a:lnTo>
                  <a:lnTo>
                    <a:pt x="48831" y="221361"/>
                  </a:lnTo>
                  <a:lnTo>
                    <a:pt x="48806" y="222123"/>
                  </a:lnTo>
                  <a:lnTo>
                    <a:pt x="48348" y="222377"/>
                  </a:lnTo>
                  <a:lnTo>
                    <a:pt x="49758" y="222377"/>
                  </a:lnTo>
                  <a:lnTo>
                    <a:pt x="49872" y="221615"/>
                  </a:lnTo>
                  <a:lnTo>
                    <a:pt x="49987" y="220853"/>
                  </a:lnTo>
                  <a:lnTo>
                    <a:pt x="49999" y="220726"/>
                  </a:lnTo>
                  <a:lnTo>
                    <a:pt x="50114" y="219837"/>
                  </a:lnTo>
                  <a:close/>
                </a:path>
                <a:path w="396875" h="392430">
                  <a:moveTo>
                    <a:pt x="50241" y="218948"/>
                  </a:moveTo>
                  <a:lnTo>
                    <a:pt x="50076" y="219075"/>
                  </a:lnTo>
                  <a:lnTo>
                    <a:pt x="49872" y="219583"/>
                  </a:lnTo>
                  <a:lnTo>
                    <a:pt x="50152" y="219583"/>
                  </a:lnTo>
                  <a:lnTo>
                    <a:pt x="50241" y="218948"/>
                  </a:lnTo>
                  <a:close/>
                </a:path>
                <a:path w="396875" h="392430">
                  <a:moveTo>
                    <a:pt x="50571" y="219583"/>
                  </a:moveTo>
                  <a:lnTo>
                    <a:pt x="50152" y="219583"/>
                  </a:lnTo>
                  <a:lnTo>
                    <a:pt x="50114" y="219837"/>
                  </a:lnTo>
                  <a:lnTo>
                    <a:pt x="50546" y="219837"/>
                  </a:lnTo>
                  <a:lnTo>
                    <a:pt x="50571" y="219583"/>
                  </a:lnTo>
                  <a:close/>
                </a:path>
                <a:path w="396875" h="392430">
                  <a:moveTo>
                    <a:pt x="50774" y="218948"/>
                  </a:moveTo>
                  <a:lnTo>
                    <a:pt x="50634" y="219075"/>
                  </a:lnTo>
                  <a:lnTo>
                    <a:pt x="50571" y="219583"/>
                  </a:lnTo>
                  <a:lnTo>
                    <a:pt x="50774" y="219583"/>
                  </a:lnTo>
                  <a:lnTo>
                    <a:pt x="50774" y="218948"/>
                  </a:lnTo>
                  <a:close/>
                </a:path>
                <a:path w="396875" h="392430">
                  <a:moveTo>
                    <a:pt x="51168" y="219583"/>
                  </a:moveTo>
                  <a:lnTo>
                    <a:pt x="50774" y="219583"/>
                  </a:lnTo>
                  <a:lnTo>
                    <a:pt x="50787" y="219837"/>
                  </a:lnTo>
                  <a:lnTo>
                    <a:pt x="51104" y="219837"/>
                  </a:lnTo>
                  <a:lnTo>
                    <a:pt x="51168" y="219583"/>
                  </a:lnTo>
                  <a:close/>
                </a:path>
                <a:path w="396875" h="392430">
                  <a:moveTo>
                    <a:pt x="51396" y="219583"/>
                  </a:moveTo>
                  <a:lnTo>
                    <a:pt x="51308" y="219202"/>
                  </a:lnTo>
                  <a:lnTo>
                    <a:pt x="51168" y="219583"/>
                  </a:lnTo>
                  <a:lnTo>
                    <a:pt x="51396" y="219583"/>
                  </a:lnTo>
                  <a:close/>
                </a:path>
                <a:path w="396875" h="392430">
                  <a:moveTo>
                    <a:pt x="51600" y="355092"/>
                  </a:moveTo>
                  <a:lnTo>
                    <a:pt x="51308" y="354457"/>
                  </a:lnTo>
                  <a:lnTo>
                    <a:pt x="51447" y="355092"/>
                  </a:lnTo>
                  <a:lnTo>
                    <a:pt x="51600" y="355092"/>
                  </a:lnTo>
                  <a:close/>
                </a:path>
                <a:path w="396875" h="392430">
                  <a:moveTo>
                    <a:pt x="51739" y="355092"/>
                  </a:moveTo>
                  <a:lnTo>
                    <a:pt x="51587" y="354457"/>
                  </a:lnTo>
                  <a:lnTo>
                    <a:pt x="51714" y="355346"/>
                  </a:lnTo>
                  <a:lnTo>
                    <a:pt x="51739" y="355092"/>
                  </a:lnTo>
                  <a:close/>
                </a:path>
                <a:path w="396875" h="392430">
                  <a:moveTo>
                    <a:pt x="51904" y="219583"/>
                  </a:moveTo>
                  <a:lnTo>
                    <a:pt x="51396" y="219583"/>
                  </a:lnTo>
                  <a:lnTo>
                    <a:pt x="51460" y="219837"/>
                  </a:lnTo>
                  <a:lnTo>
                    <a:pt x="51714" y="219837"/>
                  </a:lnTo>
                  <a:lnTo>
                    <a:pt x="51904" y="219583"/>
                  </a:lnTo>
                  <a:close/>
                </a:path>
                <a:path w="396875" h="392430">
                  <a:moveTo>
                    <a:pt x="52209" y="219202"/>
                  </a:moveTo>
                  <a:lnTo>
                    <a:pt x="51904" y="219583"/>
                  </a:lnTo>
                  <a:lnTo>
                    <a:pt x="52197" y="219583"/>
                  </a:lnTo>
                  <a:lnTo>
                    <a:pt x="52209" y="219202"/>
                  </a:lnTo>
                  <a:close/>
                </a:path>
                <a:path w="396875" h="392430">
                  <a:moveTo>
                    <a:pt x="52793" y="219583"/>
                  </a:moveTo>
                  <a:lnTo>
                    <a:pt x="52197" y="219583"/>
                  </a:lnTo>
                  <a:lnTo>
                    <a:pt x="52184" y="219837"/>
                  </a:lnTo>
                  <a:lnTo>
                    <a:pt x="52692" y="219837"/>
                  </a:lnTo>
                  <a:lnTo>
                    <a:pt x="52793" y="219583"/>
                  </a:lnTo>
                  <a:close/>
                </a:path>
                <a:path w="396875" h="392430">
                  <a:moveTo>
                    <a:pt x="53098" y="219583"/>
                  </a:moveTo>
                  <a:lnTo>
                    <a:pt x="52946" y="219202"/>
                  </a:lnTo>
                  <a:lnTo>
                    <a:pt x="52793" y="219583"/>
                  </a:lnTo>
                  <a:lnTo>
                    <a:pt x="53098" y="219583"/>
                  </a:lnTo>
                  <a:close/>
                </a:path>
                <a:path w="396875" h="392430">
                  <a:moveTo>
                    <a:pt x="53428" y="239141"/>
                  </a:moveTo>
                  <a:lnTo>
                    <a:pt x="53416" y="238887"/>
                  </a:lnTo>
                  <a:lnTo>
                    <a:pt x="35788" y="238887"/>
                  </a:lnTo>
                  <a:lnTo>
                    <a:pt x="35318" y="239141"/>
                  </a:lnTo>
                  <a:lnTo>
                    <a:pt x="53428" y="239141"/>
                  </a:lnTo>
                  <a:close/>
                </a:path>
                <a:path w="396875" h="392430">
                  <a:moveTo>
                    <a:pt x="53581" y="222377"/>
                  </a:moveTo>
                  <a:lnTo>
                    <a:pt x="53492" y="221869"/>
                  </a:lnTo>
                  <a:lnTo>
                    <a:pt x="53454" y="221742"/>
                  </a:lnTo>
                  <a:lnTo>
                    <a:pt x="53365" y="221361"/>
                  </a:lnTo>
                  <a:lnTo>
                    <a:pt x="53314" y="220853"/>
                  </a:lnTo>
                  <a:lnTo>
                    <a:pt x="53149" y="220980"/>
                  </a:lnTo>
                  <a:lnTo>
                    <a:pt x="53073" y="221361"/>
                  </a:lnTo>
                  <a:lnTo>
                    <a:pt x="52997" y="221742"/>
                  </a:lnTo>
                  <a:lnTo>
                    <a:pt x="53009" y="221361"/>
                  </a:lnTo>
                  <a:lnTo>
                    <a:pt x="53035" y="220980"/>
                  </a:lnTo>
                  <a:lnTo>
                    <a:pt x="53149" y="219964"/>
                  </a:lnTo>
                  <a:lnTo>
                    <a:pt x="53200" y="219837"/>
                  </a:lnTo>
                  <a:lnTo>
                    <a:pt x="52692" y="219837"/>
                  </a:lnTo>
                  <a:lnTo>
                    <a:pt x="52603" y="220091"/>
                  </a:lnTo>
                  <a:lnTo>
                    <a:pt x="52324" y="220726"/>
                  </a:lnTo>
                  <a:lnTo>
                    <a:pt x="52209" y="220980"/>
                  </a:lnTo>
                  <a:lnTo>
                    <a:pt x="52184" y="220091"/>
                  </a:lnTo>
                  <a:lnTo>
                    <a:pt x="52184" y="219837"/>
                  </a:lnTo>
                  <a:lnTo>
                    <a:pt x="51714" y="219837"/>
                  </a:lnTo>
                  <a:lnTo>
                    <a:pt x="51612" y="219964"/>
                  </a:lnTo>
                  <a:lnTo>
                    <a:pt x="51523" y="220091"/>
                  </a:lnTo>
                  <a:lnTo>
                    <a:pt x="51460" y="219837"/>
                  </a:lnTo>
                  <a:lnTo>
                    <a:pt x="51104" y="219837"/>
                  </a:lnTo>
                  <a:lnTo>
                    <a:pt x="50901" y="220726"/>
                  </a:lnTo>
                  <a:lnTo>
                    <a:pt x="50850" y="220980"/>
                  </a:lnTo>
                  <a:lnTo>
                    <a:pt x="50800" y="221361"/>
                  </a:lnTo>
                  <a:lnTo>
                    <a:pt x="50850" y="220980"/>
                  </a:lnTo>
                  <a:lnTo>
                    <a:pt x="50787" y="219837"/>
                  </a:lnTo>
                  <a:lnTo>
                    <a:pt x="50546" y="219837"/>
                  </a:lnTo>
                  <a:lnTo>
                    <a:pt x="50507" y="220091"/>
                  </a:lnTo>
                  <a:lnTo>
                    <a:pt x="50406" y="220980"/>
                  </a:lnTo>
                  <a:lnTo>
                    <a:pt x="50444" y="220091"/>
                  </a:lnTo>
                  <a:lnTo>
                    <a:pt x="50253" y="220726"/>
                  </a:lnTo>
                  <a:lnTo>
                    <a:pt x="50126" y="221361"/>
                  </a:lnTo>
                  <a:lnTo>
                    <a:pt x="50050" y="221742"/>
                  </a:lnTo>
                  <a:lnTo>
                    <a:pt x="49949" y="222377"/>
                  </a:lnTo>
                  <a:lnTo>
                    <a:pt x="53581" y="222377"/>
                  </a:lnTo>
                  <a:close/>
                </a:path>
                <a:path w="396875" h="392430">
                  <a:moveTo>
                    <a:pt x="53632" y="222885"/>
                  </a:moveTo>
                  <a:lnTo>
                    <a:pt x="53594" y="222504"/>
                  </a:lnTo>
                  <a:lnTo>
                    <a:pt x="49923" y="222504"/>
                  </a:lnTo>
                  <a:lnTo>
                    <a:pt x="49885" y="222758"/>
                  </a:lnTo>
                  <a:lnTo>
                    <a:pt x="49695" y="222885"/>
                  </a:lnTo>
                  <a:lnTo>
                    <a:pt x="53632" y="222885"/>
                  </a:lnTo>
                  <a:close/>
                </a:path>
                <a:path w="396875" h="392430">
                  <a:moveTo>
                    <a:pt x="53657" y="223139"/>
                  </a:moveTo>
                  <a:lnTo>
                    <a:pt x="53644" y="223012"/>
                  </a:lnTo>
                  <a:lnTo>
                    <a:pt x="40919" y="223012"/>
                  </a:lnTo>
                  <a:lnTo>
                    <a:pt x="40932" y="223139"/>
                  </a:lnTo>
                  <a:lnTo>
                    <a:pt x="53657" y="223139"/>
                  </a:lnTo>
                  <a:close/>
                </a:path>
                <a:path w="396875" h="392430">
                  <a:moveTo>
                    <a:pt x="53860" y="222885"/>
                  </a:moveTo>
                  <a:lnTo>
                    <a:pt x="53632" y="222885"/>
                  </a:lnTo>
                  <a:lnTo>
                    <a:pt x="53644" y="223012"/>
                  </a:lnTo>
                  <a:lnTo>
                    <a:pt x="53797" y="223012"/>
                  </a:lnTo>
                  <a:lnTo>
                    <a:pt x="53860" y="222885"/>
                  </a:lnTo>
                  <a:close/>
                </a:path>
                <a:path w="396875" h="392430">
                  <a:moveTo>
                    <a:pt x="54063" y="222377"/>
                  </a:moveTo>
                  <a:lnTo>
                    <a:pt x="53581" y="222377"/>
                  </a:lnTo>
                  <a:lnTo>
                    <a:pt x="53594" y="222504"/>
                  </a:lnTo>
                  <a:lnTo>
                    <a:pt x="54063" y="222504"/>
                  </a:lnTo>
                  <a:lnTo>
                    <a:pt x="54063" y="222377"/>
                  </a:lnTo>
                  <a:close/>
                </a:path>
                <a:path w="396875" h="392430">
                  <a:moveTo>
                    <a:pt x="54203" y="239141"/>
                  </a:moveTo>
                  <a:lnTo>
                    <a:pt x="54190" y="238887"/>
                  </a:lnTo>
                  <a:lnTo>
                    <a:pt x="53822" y="238887"/>
                  </a:lnTo>
                  <a:lnTo>
                    <a:pt x="53644" y="238887"/>
                  </a:lnTo>
                  <a:lnTo>
                    <a:pt x="53543" y="239141"/>
                  </a:lnTo>
                  <a:lnTo>
                    <a:pt x="54203" y="239141"/>
                  </a:lnTo>
                  <a:close/>
                </a:path>
                <a:path w="396875" h="392430">
                  <a:moveTo>
                    <a:pt x="54267" y="221361"/>
                  </a:moveTo>
                  <a:lnTo>
                    <a:pt x="54127" y="221488"/>
                  </a:lnTo>
                  <a:lnTo>
                    <a:pt x="54063" y="222377"/>
                  </a:lnTo>
                  <a:lnTo>
                    <a:pt x="54216" y="222377"/>
                  </a:lnTo>
                  <a:lnTo>
                    <a:pt x="54267" y="221361"/>
                  </a:lnTo>
                  <a:close/>
                </a:path>
                <a:path w="396875" h="392430">
                  <a:moveTo>
                    <a:pt x="54368" y="354203"/>
                  </a:moveTo>
                  <a:lnTo>
                    <a:pt x="53467" y="352679"/>
                  </a:lnTo>
                  <a:lnTo>
                    <a:pt x="53555" y="353187"/>
                  </a:lnTo>
                  <a:lnTo>
                    <a:pt x="53911" y="354076"/>
                  </a:lnTo>
                  <a:lnTo>
                    <a:pt x="53975" y="354203"/>
                  </a:lnTo>
                  <a:lnTo>
                    <a:pt x="54368" y="354203"/>
                  </a:lnTo>
                  <a:close/>
                </a:path>
                <a:path w="396875" h="392430">
                  <a:moveTo>
                    <a:pt x="54762" y="225425"/>
                  </a:moveTo>
                  <a:lnTo>
                    <a:pt x="37858" y="225425"/>
                  </a:lnTo>
                  <a:lnTo>
                    <a:pt x="37058" y="225425"/>
                  </a:lnTo>
                  <a:lnTo>
                    <a:pt x="37007" y="225679"/>
                  </a:lnTo>
                  <a:lnTo>
                    <a:pt x="37795" y="225679"/>
                  </a:lnTo>
                  <a:lnTo>
                    <a:pt x="54749" y="225679"/>
                  </a:lnTo>
                  <a:lnTo>
                    <a:pt x="54762" y="225425"/>
                  </a:lnTo>
                  <a:close/>
                </a:path>
                <a:path w="396875" h="392430">
                  <a:moveTo>
                    <a:pt x="54838" y="223774"/>
                  </a:moveTo>
                  <a:lnTo>
                    <a:pt x="40754" y="223774"/>
                  </a:lnTo>
                  <a:lnTo>
                    <a:pt x="40805" y="223647"/>
                  </a:lnTo>
                  <a:lnTo>
                    <a:pt x="39814" y="223647"/>
                  </a:lnTo>
                  <a:lnTo>
                    <a:pt x="39801" y="223774"/>
                  </a:lnTo>
                  <a:lnTo>
                    <a:pt x="38239" y="223774"/>
                  </a:lnTo>
                  <a:lnTo>
                    <a:pt x="38277" y="223647"/>
                  </a:lnTo>
                  <a:lnTo>
                    <a:pt x="38201" y="223901"/>
                  </a:lnTo>
                  <a:lnTo>
                    <a:pt x="38125" y="224282"/>
                  </a:lnTo>
                  <a:lnTo>
                    <a:pt x="38061" y="224536"/>
                  </a:lnTo>
                  <a:lnTo>
                    <a:pt x="37973" y="224917"/>
                  </a:lnTo>
                  <a:lnTo>
                    <a:pt x="37706" y="224917"/>
                  </a:lnTo>
                  <a:lnTo>
                    <a:pt x="37744" y="223901"/>
                  </a:lnTo>
                  <a:lnTo>
                    <a:pt x="38201" y="223901"/>
                  </a:lnTo>
                  <a:lnTo>
                    <a:pt x="38201" y="223647"/>
                  </a:lnTo>
                  <a:lnTo>
                    <a:pt x="37795" y="223647"/>
                  </a:lnTo>
                  <a:lnTo>
                    <a:pt x="37757" y="223774"/>
                  </a:lnTo>
                  <a:lnTo>
                    <a:pt x="37338" y="223774"/>
                  </a:lnTo>
                  <a:lnTo>
                    <a:pt x="37363" y="223647"/>
                  </a:lnTo>
                  <a:lnTo>
                    <a:pt x="37795" y="223647"/>
                  </a:lnTo>
                  <a:lnTo>
                    <a:pt x="37909" y="223266"/>
                  </a:lnTo>
                  <a:lnTo>
                    <a:pt x="37122" y="223647"/>
                  </a:lnTo>
                  <a:lnTo>
                    <a:pt x="35890" y="223647"/>
                  </a:lnTo>
                  <a:lnTo>
                    <a:pt x="35877" y="223901"/>
                  </a:lnTo>
                  <a:lnTo>
                    <a:pt x="37312" y="223901"/>
                  </a:lnTo>
                  <a:lnTo>
                    <a:pt x="37223" y="224409"/>
                  </a:lnTo>
                  <a:lnTo>
                    <a:pt x="37134" y="224917"/>
                  </a:lnTo>
                  <a:lnTo>
                    <a:pt x="35991" y="224917"/>
                  </a:lnTo>
                  <a:lnTo>
                    <a:pt x="36004" y="225044"/>
                  </a:lnTo>
                  <a:lnTo>
                    <a:pt x="36055" y="225425"/>
                  </a:lnTo>
                  <a:lnTo>
                    <a:pt x="37058" y="225425"/>
                  </a:lnTo>
                  <a:lnTo>
                    <a:pt x="37122" y="225044"/>
                  </a:lnTo>
                  <a:lnTo>
                    <a:pt x="37706" y="225044"/>
                  </a:lnTo>
                  <a:lnTo>
                    <a:pt x="37769" y="225425"/>
                  </a:lnTo>
                  <a:lnTo>
                    <a:pt x="37922" y="225171"/>
                  </a:lnTo>
                  <a:lnTo>
                    <a:pt x="37947" y="225044"/>
                  </a:lnTo>
                  <a:lnTo>
                    <a:pt x="54775" y="225044"/>
                  </a:lnTo>
                  <a:lnTo>
                    <a:pt x="54787" y="224917"/>
                  </a:lnTo>
                  <a:lnTo>
                    <a:pt x="39890" y="224917"/>
                  </a:lnTo>
                  <a:lnTo>
                    <a:pt x="39903" y="224663"/>
                  </a:lnTo>
                  <a:lnTo>
                    <a:pt x="39560" y="224663"/>
                  </a:lnTo>
                  <a:lnTo>
                    <a:pt x="39509" y="224282"/>
                  </a:lnTo>
                  <a:lnTo>
                    <a:pt x="39471" y="223901"/>
                  </a:lnTo>
                  <a:lnTo>
                    <a:pt x="39700" y="224282"/>
                  </a:lnTo>
                  <a:lnTo>
                    <a:pt x="39801" y="223901"/>
                  </a:lnTo>
                  <a:lnTo>
                    <a:pt x="39979" y="223901"/>
                  </a:lnTo>
                  <a:lnTo>
                    <a:pt x="39903" y="224663"/>
                  </a:lnTo>
                  <a:lnTo>
                    <a:pt x="40436" y="224663"/>
                  </a:lnTo>
                  <a:lnTo>
                    <a:pt x="40322" y="224409"/>
                  </a:lnTo>
                  <a:lnTo>
                    <a:pt x="40284" y="223901"/>
                  </a:lnTo>
                  <a:lnTo>
                    <a:pt x="40703" y="223901"/>
                  </a:lnTo>
                  <a:lnTo>
                    <a:pt x="40563" y="224282"/>
                  </a:lnTo>
                  <a:lnTo>
                    <a:pt x="40525" y="224409"/>
                  </a:lnTo>
                  <a:lnTo>
                    <a:pt x="40436" y="224663"/>
                  </a:lnTo>
                  <a:lnTo>
                    <a:pt x="54800" y="224663"/>
                  </a:lnTo>
                  <a:lnTo>
                    <a:pt x="54838" y="223774"/>
                  </a:lnTo>
                  <a:close/>
                </a:path>
                <a:path w="396875" h="392430">
                  <a:moveTo>
                    <a:pt x="54864" y="223266"/>
                  </a:moveTo>
                  <a:lnTo>
                    <a:pt x="40944" y="223266"/>
                  </a:lnTo>
                  <a:lnTo>
                    <a:pt x="40894" y="223393"/>
                  </a:lnTo>
                  <a:lnTo>
                    <a:pt x="40805" y="223647"/>
                  </a:lnTo>
                  <a:lnTo>
                    <a:pt x="54851" y="223647"/>
                  </a:lnTo>
                  <a:lnTo>
                    <a:pt x="54864" y="223266"/>
                  </a:lnTo>
                  <a:close/>
                </a:path>
                <a:path w="396875" h="392430">
                  <a:moveTo>
                    <a:pt x="54876" y="223012"/>
                  </a:moveTo>
                  <a:lnTo>
                    <a:pt x="53797" y="223012"/>
                  </a:lnTo>
                  <a:lnTo>
                    <a:pt x="53733" y="223139"/>
                  </a:lnTo>
                  <a:lnTo>
                    <a:pt x="54876" y="223139"/>
                  </a:lnTo>
                  <a:lnTo>
                    <a:pt x="54876" y="223012"/>
                  </a:lnTo>
                  <a:close/>
                </a:path>
                <a:path w="396875" h="392430">
                  <a:moveTo>
                    <a:pt x="54889" y="222885"/>
                  </a:moveTo>
                  <a:lnTo>
                    <a:pt x="54864" y="222758"/>
                  </a:lnTo>
                  <a:lnTo>
                    <a:pt x="54813" y="222504"/>
                  </a:lnTo>
                  <a:lnTo>
                    <a:pt x="54267" y="222504"/>
                  </a:lnTo>
                  <a:lnTo>
                    <a:pt x="54203" y="222758"/>
                  </a:lnTo>
                  <a:lnTo>
                    <a:pt x="54203" y="222504"/>
                  </a:lnTo>
                  <a:lnTo>
                    <a:pt x="54063" y="222504"/>
                  </a:lnTo>
                  <a:lnTo>
                    <a:pt x="53987" y="222631"/>
                  </a:lnTo>
                  <a:lnTo>
                    <a:pt x="53924" y="222758"/>
                  </a:lnTo>
                  <a:lnTo>
                    <a:pt x="53860" y="222885"/>
                  </a:lnTo>
                  <a:lnTo>
                    <a:pt x="54889" y="222885"/>
                  </a:lnTo>
                  <a:close/>
                </a:path>
                <a:path w="396875" h="392430">
                  <a:moveTo>
                    <a:pt x="54965" y="224663"/>
                  </a:moveTo>
                  <a:lnTo>
                    <a:pt x="54800" y="224663"/>
                  </a:lnTo>
                  <a:lnTo>
                    <a:pt x="54787" y="224917"/>
                  </a:lnTo>
                  <a:lnTo>
                    <a:pt x="54965" y="224663"/>
                  </a:lnTo>
                  <a:close/>
                </a:path>
                <a:path w="396875" h="392430">
                  <a:moveTo>
                    <a:pt x="55003" y="219583"/>
                  </a:moveTo>
                  <a:lnTo>
                    <a:pt x="53098" y="219583"/>
                  </a:lnTo>
                  <a:lnTo>
                    <a:pt x="53200" y="219837"/>
                  </a:lnTo>
                  <a:lnTo>
                    <a:pt x="54940" y="219837"/>
                  </a:lnTo>
                  <a:lnTo>
                    <a:pt x="55003" y="219583"/>
                  </a:lnTo>
                  <a:close/>
                </a:path>
                <a:path w="396875" h="392430">
                  <a:moveTo>
                    <a:pt x="55245" y="223139"/>
                  </a:moveTo>
                  <a:lnTo>
                    <a:pt x="54876" y="223139"/>
                  </a:lnTo>
                  <a:lnTo>
                    <a:pt x="54864" y="223266"/>
                  </a:lnTo>
                  <a:lnTo>
                    <a:pt x="55219" y="223266"/>
                  </a:lnTo>
                  <a:lnTo>
                    <a:pt x="55245" y="223139"/>
                  </a:lnTo>
                  <a:close/>
                </a:path>
                <a:path w="396875" h="392430">
                  <a:moveTo>
                    <a:pt x="55295" y="222885"/>
                  </a:moveTo>
                  <a:lnTo>
                    <a:pt x="54889" y="222885"/>
                  </a:lnTo>
                  <a:lnTo>
                    <a:pt x="54876" y="223012"/>
                  </a:lnTo>
                  <a:lnTo>
                    <a:pt x="55270" y="223012"/>
                  </a:lnTo>
                  <a:lnTo>
                    <a:pt x="55295" y="222885"/>
                  </a:lnTo>
                  <a:close/>
                </a:path>
                <a:path w="396875" h="392430">
                  <a:moveTo>
                    <a:pt x="55346" y="219837"/>
                  </a:moveTo>
                  <a:lnTo>
                    <a:pt x="54940" y="219837"/>
                  </a:lnTo>
                  <a:lnTo>
                    <a:pt x="54711" y="220726"/>
                  </a:lnTo>
                  <a:lnTo>
                    <a:pt x="54648" y="220980"/>
                  </a:lnTo>
                  <a:lnTo>
                    <a:pt x="54559" y="221361"/>
                  </a:lnTo>
                  <a:lnTo>
                    <a:pt x="54495" y="221615"/>
                  </a:lnTo>
                  <a:lnTo>
                    <a:pt x="54394" y="221996"/>
                  </a:lnTo>
                  <a:lnTo>
                    <a:pt x="54292" y="222377"/>
                  </a:lnTo>
                  <a:lnTo>
                    <a:pt x="54787" y="222377"/>
                  </a:lnTo>
                  <a:lnTo>
                    <a:pt x="54876" y="221869"/>
                  </a:lnTo>
                  <a:lnTo>
                    <a:pt x="55295" y="220980"/>
                  </a:lnTo>
                  <a:lnTo>
                    <a:pt x="55346" y="219837"/>
                  </a:lnTo>
                  <a:close/>
                </a:path>
                <a:path w="396875" h="392430">
                  <a:moveTo>
                    <a:pt x="55359" y="218567"/>
                  </a:moveTo>
                  <a:lnTo>
                    <a:pt x="55206" y="218821"/>
                  </a:lnTo>
                  <a:lnTo>
                    <a:pt x="55105" y="219202"/>
                  </a:lnTo>
                  <a:lnTo>
                    <a:pt x="55003" y="219583"/>
                  </a:lnTo>
                  <a:lnTo>
                    <a:pt x="55346" y="219583"/>
                  </a:lnTo>
                  <a:lnTo>
                    <a:pt x="55359" y="218567"/>
                  </a:lnTo>
                  <a:close/>
                </a:path>
                <a:path w="396875" h="392430">
                  <a:moveTo>
                    <a:pt x="55397" y="222377"/>
                  </a:moveTo>
                  <a:lnTo>
                    <a:pt x="54787" y="222377"/>
                  </a:lnTo>
                  <a:lnTo>
                    <a:pt x="54813" y="222504"/>
                  </a:lnTo>
                  <a:lnTo>
                    <a:pt x="55372" y="222504"/>
                  </a:lnTo>
                  <a:lnTo>
                    <a:pt x="55397" y="222377"/>
                  </a:lnTo>
                  <a:close/>
                </a:path>
                <a:path w="396875" h="392430">
                  <a:moveTo>
                    <a:pt x="55918" y="222377"/>
                  </a:moveTo>
                  <a:lnTo>
                    <a:pt x="55803" y="221615"/>
                  </a:lnTo>
                  <a:lnTo>
                    <a:pt x="55702" y="220980"/>
                  </a:lnTo>
                  <a:lnTo>
                    <a:pt x="55587" y="221361"/>
                  </a:lnTo>
                  <a:lnTo>
                    <a:pt x="55511" y="221742"/>
                  </a:lnTo>
                  <a:lnTo>
                    <a:pt x="55397" y="222377"/>
                  </a:lnTo>
                  <a:lnTo>
                    <a:pt x="55918" y="222377"/>
                  </a:lnTo>
                  <a:close/>
                </a:path>
                <a:path w="396875" h="392430">
                  <a:moveTo>
                    <a:pt x="55994" y="220103"/>
                  </a:moveTo>
                  <a:lnTo>
                    <a:pt x="55740" y="220535"/>
                  </a:lnTo>
                  <a:lnTo>
                    <a:pt x="55829" y="221030"/>
                  </a:lnTo>
                  <a:lnTo>
                    <a:pt x="55994" y="220103"/>
                  </a:lnTo>
                  <a:close/>
                </a:path>
                <a:path w="396875" h="392430">
                  <a:moveTo>
                    <a:pt x="56692" y="219583"/>
                  </a:moveTo>
                  <a:lnTo>
                    <a:pt x="55346" y="219583"/>
                  </a:lnTo>
                  <a:lnTo>
                    <a:pt x="55346" y="219837"/>
                  </a:lnTo>
                  <a:lnTo>
                    <a:pt x="56616" y="219837"/>
                  </a:lnTo>
                  <a:lnTo>
                    <a:pt x="56692" y="219583"/>
                  </a:lnTo>
                  <a:close/>
                </a:path>
                <a:path w="396875" h="392430">
                  <a:moveTo>
                    <a:pt x="56896" y="221361"/>
                  </a:moveTo>
                  <a:lnTo>
                    <a:pt x="56870" y="220980"/>
                  </a:lnTo>
                  <a:lnTo>
                    <a:pt x="56819" y="220091"/>
                  </a:lnTo>
                  <a:lnTo>
                    <a:pt x="56680" y="220726"/>
                  </a:lnTo>
                  <a:lnTo>
                    <a:pt x="56603" y="220980"/>
                  </a:lnTo>
                  <a:lnTo>
                    <a:pt x="56629" y="220726"/>
                  </a:lnTo>
                  <a:lnTo>
                    <a:pt x="56756" y="219964"/>
                  </a:lnTo>
                  <a:lnTo>
                    <a:pt x="56769" y="219837"/>
                  </a:lnTo>
                  <a:lnTo>
                    <a:pt x="56616" y="219837"/>
                  </a:lnTo>
                  <a:lnTo>
                    <a:pt x="56349" y="220726"/>
                  </a:lnTo>
                  <a:lnTo>
                    <a:pt x="56273" y="220980"/>
                  </a:lnTo>
                  <a:lnTo>
                    <a:pt x="56159" y="221361"/>
                  </a:lnTo>
                  <a:lnTo>
                    <a:pt x="56896" y="221361"/>
                  </a:lnTo>
                  <a:close/>
                </a:path>
                <a:path w="396875" h="392430">
                  <a:moveTo>
                    <a:pt x="57238" y="219583"/>
                  </a:moveTo>
                  <a:lnTo>
                    <a:pt x="56807" y="219583"/>
                  </a:lnTo>
                  <a:lnTo>
                    <a:pt x="56769" y="219837"/>
                  </a:lnTo>
                  <a:lnTo>
                    <a:pt x="57200" y="219837"/>
                  </a:lnTo>
                  <a:lnTo>
                    <a:pt x="57238" y="219583"/>
                  </a:lnTo>
                  <a:close/>
                </a:path>
                <a:path w="396875" h="392430">
                  <a:moveTo>
                    <a:pt x="57607" y="239141"/>
                  </a:moveTo>
                  <a:lnTo>
                    <a:pt x="57302" y="238887"/>
                  </a:lnTo>
                  <a:lnTo>
                    <a:pt x="55791" y="239026"/>
                  </a:lnTo>
                  <a:lnTo>
                    <a:pt x="55816" y="238887"/>
                  </a:lnTo>
                  <a:lnTo>
                    <a:pt x="55714" y="239026"/>
                  </a:lnTo>
                  <a:lnTo>
                    <a:pt x="55079" y="239077"/>
                  </a:lnTo>
                  <a:lnTo>
                    <a:pt x="55079" y="238887"/>
                  </a:lnTo>
                  <a:lnTo>
                    <a:pt x="54305" y="238887"/>
                  </a:lnTo>
                  <a:lnTo>
                    <a:pt x="54241" y="239141"/>
                  </a:lnTo>
                  <a:lnTo>
                    <a:pt x="55079" y="239141"/>
                  </a:lnTo>
                  <a:lnTo>
                    <a:pt x="55067" y="240411"/>
                  </a:lnTo>
                  <a:lnTo>
                    <a:pt x="55206" y="240284"/>
                  </a:lnTo>
                  <a:lnTo>
                    <a:pt x="55295" y="240030"/>
                  </a:lnTo>
                  <a:lnTo>
                    <a:pt x="55346" y="239903"/>
                  </a:lnTo>
                  <a:lnTo>
                    <a:pt x="55435" y="239649"/>
                  </a:lnTo>
                  <a:lnTo>
                    <a:pt x="55537" y="239395"/>
                  </a:lnTo>
                  <a:lnTo>
                    <a:pt x="55626" y="239141"/>
                  </a:lnTo>
                  <a:lnTo>
                    <a:pt x="55778" y="239141"/>
                  </a:lnTo>
                  <a:lnTo>
                    <a:pt x="57607" y="239141"/>
                  </a:lnTo>
                  <a:close/>
                </a:path>
                <a:path w="396875" h="392430">
                  <a:moveTo>
                    <a:pt x="57670" y="354203"/>
                  </a:moveTo>
                  <a:lnTo>
                    <a:pt x="57556" y="354076"/>
                  </a:lnTo>
                  <a:lnTo>
                    <a:pt x="56769" y="353187"/>
                  </a:lnTo>
                  <a:lnTo>
                    <a:pt x="56680" y="352933"/>
                  </a:lnTo>
                  <a:lnTo>
                    <a:pt x="56756" y="353695"/>
                  </a:lnTo>
                  <a:lnTo>
                    <a:pt x="56883" y="354076"/>
                  </a:lnTo>
                  <a:lnTo>
                    <a:pt x="56451" y="353441"/>
                  </a:lnTo>
                  <a:lnTo>
                    <a:pt x="56642" y="353441"/>
                  </a:lnTo>
                  <a:lnTo>
                    <a:pt x="56642" y="353187"/>
                  </a:lnTo>
                  <a:lnTo>
                    <a:pt x="56337" y="353187"/>
                  </a:lnTo>
                  <a:lnTo>
                    <a:pt x="56210" y="352679"/>
                  </a:lnTo>
                  <a:lnTo>
                    <a:pt x="56159" y="352425"/>
                  </a:lnTo>
                  <a:lnTo>
                    <a:pt x="55880" y="352171"/>
                  </a:lnTo>
                  <a:lnTo>
                    <a:pt x="55880" y="354076"/>
                  </a:lnTo>
                  <a:lnTo>
                    <a:pt x="55880" y="352171"/>
                  </a:lnTo>
                  <a:lnTo>
                    <a:pt x="55613" y="351917"/>
                  </a:lnTo>
                  <a:lnTo>
                    <a:pt x="55676" y="353580"/>
                  </a:lnTo>
                  <a:lnTo>
                    <a:pt x="55549" y="353441"/>
                  </a:lnTo>
                  <a:lnTo>
                    <a:pt x="55029" y="352425"/>
                  </a:lnTo>
                  <a:lnTo>
                    <a:pt x="54902" y="352679"/>
                  </a:lnTo>
                  <a:lnTo>
                    <a:pt x="54851" y="352933"/>
                  </a:lnTo>
                  <a:lnTo>
                    <a:pt x="54762" y="353441"/>
                  </a:lnTo>
                  <a:lnTo>
                    <a:pt x="54114" y="352679"/>
                  </a:lnTo>
                  <a:lnTo>
                    <a:pt x="54203" y="353187"/>
                  </a:lnTo>
                  <a:lnTo>
                    <a:pt x="54279" y="353441"/>
                  </a:lnTo>
                  <a:lnTo>
                    <a:pt x="54356" y="353695"/>
                  </a:lnTo>
                  <a:lnTo>
                    <a:pt x="54483" y="354076"/>
                  </a:lnTo>
                  <a:lnTo>
                    <a:pt x="54521" y="354203"/>
                  </a:lnTo>
                  <a:lnTo>
                    <a:pt x="57670" y="354203"/>
                  </a:lnTo>
                  <a:close/>
                </a:path>
                <a:path w="396875" h="392430">
                  <a:moveTo>
                    <a:pt x="58674" y="219583"/>
                  </a:moveTo>
                  <a:lnTo>
                    <a:pt x="57238" y="219583"/>
                  </a:lnTo>
                  <a:lnTo>
                    <a:pt x="57277" y="219837"/>
                  </a:lnTo>
                  <a:lnTo>
                    <a:pt x="58547" y="219837"/>
                  </a:lnTo>
                  <a:lnTo>
                    <a:pt x="58674" y="219583"/>
                  </a:lnTo>
                  <a:close/>
                </a:path>
                <a:path w="396875" h="392430">
                  <a:moveTo>
                    <a:pt x="59042" y="222504"/>
                  </a:moveTo>
                  <a:lnTo>
                    <a:pt x="55372" y="222504"/>
                  </a:lnTo>
                  <a:lnTo>
                    <a:pt x="55295" y="222885"/>
                  </a:lnTo>
                  <a:lnTo>
                    <a:pt x="58877" y="222885"/>
                  </a:lnTo>
                  <a:lnTo>
                    <a:pt x="58889" y="222631"/>
                  </a:lnTo>
                  <a:lnTo>
                    <a:pt x="59042" y="222504"/>
                  </a:lnTo>
                  <a:close/>
                </a:path>
                <a:path w="396875" h="392430">
                  <a:moveTo>
                    <a:pt x="59042" y="219837"/>
                  </a:moveTo>
                  <a:lnTo>
                    <a:pt x="58547" y="219837"/>
                  </a:lnTo>
                  <a:lnTo>
                    <a:pt x="57810" y="221361"/>
                  </a:lnTo>
                  <a:lnTo>
                    <a:pt x="57746" y="221488"/>
                  </a:lnTo>
                  <a:lnTo>
                    <a:pt x="57632" y="221742"/>
                  </a:lnTo>
                  <a:lnTo>
                    <a:pt x="57556" y="221361"/>
                  </a:lnTo>
                  <a:lnTo>
                    <a:pt x="57442" y="220726"/>
                  </a:lnTo>
                  <a:lnTo>
                    <a:pt x="57327" y="220091"/>
                  </a:lnTo>
                  <a:lnTo>
                    <a:pt x="57302" y="219964"/>
                  </a:lnTo>
                  <a:lnTo>
                    <a:pt x="57175" y="220091"/>
                  </a:lnTo>
                  <a:lnTo>
                    <a:pt x="57061" y="220980"/>
                  </a:lnTo>
                  <a:lnTo>
                    <a:pt x="56946" y="221996"/>
                  </a:lnTo>
                  <a:lnTo>
                    <a:pt x="56908" y="221488"/>
                  </a:lnTo>
                  <a:lnTo>
                    <a:pt x="56134" y="221488"/>
                  </a:lnTo>
                  <a:lnTo>
                    <a:pt x="55994" y="221488"/>
                  </a:lnTo>
                  <a:lnTo>
                    <a:pt x="55918" y="222377"/>
                  </a:lnTo>
                  <a:lnTo>
                    <a:pt x="58902" y="222377"/>
                  </a:lnTo>
                  <a:lnTo>
                    <a:pt x="58915" y="221996"/>
                  </a:lnTo>
                  <a:lnTo>
                    <a:pt x="58928" y="221742"/>
                  </a:lnTo>
                  <a:lnTo>
                    <a:pt x="59042" y="219837"/>
                  </a:lnTo>
                  <a:close/>
                </a:path>
                <a:path w="396875" h="392430">
                  <a:moveTo>
                    <a:pt x="59080" y="218948"/>
                  </a:moveTo>
                  <a:lnTo>
                    <a:pt x="58915" y="219075"/>
                  </a:lnTo>
                  <a:lnTo>
                    <a:pt x="58674" y="219583"/>
                  </a:lnTo>
                  <a:lnTo>
                    <a:pt x="59055" y="219583"/>
                  </a:lnTo>
                  <a:lnTo>
                    <a:pt x="59080" y="218948"/>
                  </a:lnTo>
                  <a:close/>
                </a:path>
                <a:path w="396875" h="392430">
                  <a:moveTo>
                    <a:pt x="59143" y="352031"/>
                  </a:moveTo>
                  <a:lnTo>
                    <a:pt x="58826" y="351142"/>
                  </a:lnTo>
                  <a:lnTo>
                    <a:pt x="58813" y="351650"/>
                  </a:lnTo>
                  <a:lnTo>
                    <a:pt x="59143" y="352031"/>
                  </a:lnTo>
                  <a:close/>
                </a:path>
                <a:path w="396875" h="392430">
                  <a:moveTo>
                    <a:pt x="59143" y="223647"/>
                  </a:moveTo>
                  <a:lnTo>
                    <a:pt x="59131" y="223266"/>
                  </a:lnTo>
                  <a:lnTo>
                    <a:pt x="55219" y="223266"/>
                  </a:lnTo>
                  <a:lnTo>
                    <a:pt x="55156" y="223647"/>
                  </a:lnTo>
                  <a:lnTo>
                    <a:pt x="59143" y="223647"/>
                  </a:lnTo>
                  <a:close/>
                </a:path>
                <a:path w="396875" h="392430">
                  <a:moveTo>
                    <a:pt x="59169" y="222885"/>
                  </a:moveTo>
                  <a:lnTo>
                    <a:pt x="59080" y="222631"/>
                  </a:lnTo>
                  <a:lnTo>
                    <a:pt x="58928" y="222758"/>
                  </a:lnTo>
                  <a:lnTo>
                    <a:pt x="58877" y="222885"/>
                  </a:lnTo>
                  <a:lnTo>
                    <a:pt x="59169" y="222885"/>
                  </a:lnTo>
                  <a:close/>
                </a:path>
                <a:path w="396875" h="392430">
                  <a:moveTo>
                    <a:pt x="59207" y="223012"/>
                  </a:moveTo>
                  <a:lnTo>
                    <a:pt x="55270" y="223012"/>
                  </a:lnTo>
                  <a:lnTo>
                    <a:pt x="55245" y="223139"/>
                  </a:lnTo>
                  <a:lnTo>
                    <a:pt x="59169" y="223139"/>
                  </a:lnTo>
                  <a:lnTo>
                    <a:pt x="59207" y="223012"/>
                  </a:lnTo>
                  <a:close/>
                </a:path>
                <a:path w="396875" h="392430">
                  <a:moveTo>
                    <a:pt x="59283" y="222377"/>
                  </a:moveTo>
                  <a:lnTo>
                    <a:pt x="59029" y="222377"/>
                  </a:lnTo>
                  <a:lnTo>
                    <a:pt x="59042" y="222504"/>
                  </a:lnTo>
                  <a:lnTo>
                    <a:pt x="59080" y="222631"/>
                  </a:lnTo>
                  <a:lnTo>
                    <a:pt x="59258" y="222631"/>
                  </a:lnTo>
                  <a:lnTo>
                    <a:pt x="59283" y="222377"/>
                  </a:lnTo>
                  <a:close/>
                </a:path>
                <a:path w="396875" h="392430">
                  <a:moveTo>
                    <a:pt x="59309" y="222123"/>
                  </a:moveTo>
                  <a:lnTo>
                    <a:pt x="59080" y="222123"/>
                  </a:lnTo>
                  <a:lnTo>
                    <a:pt x="59055" y="222250"/>
                  </a:lnTo>
                  <a:lnTo>
                    <a:pt x="59296" y="222250"/>
                  </a:lnTo>
                  <a:lnTo>
                    <a:pt x="59309" y="222123"/>
                  </a:lnTo>
                  <a:close/>
                </a:path>
                <a:path w="396875" h="392430">
                  <a:moveTo>
                    <a:pt x="59613" y="221488"/>
                  </a:moveTo>
                  <a:lnTo>
                    <a:pt x="59474" y="221361"/>
                  </a:lnTo>
                  <a:lnTo>
                    <a:pt x="59359" y="221488"/>
                  </a:lnTo>
                  <a:lnTo>
                    <a:pt x="59309" y="222123"/>
                  </a:lnTo>
                  <a:lnTo>
                    <a:pt x="59474" y="221996"/>
                  </a:lnTo>
                  <a:lnTo>
                    <a:pt x="59575" y="221615"/>
                  </a:lnTo>
                  <a:lnTo>
                    <a:pt x="59613" y="221488"/>
                  </a:lnTo>
                  <a:close/>
                </a:path>
                <a:path w="396875" h="392430">
                  <a:moveTo>
                    <a:pt x="59626" y="223139"/>
                  </a:moveTo>
                  <a:lnTo>
                    <a:pt x="59169" y="223139"/>
                  </a:lnTo>
                  <a:lnTo>
                    <a:pt x="59131" y="223266"/>
                  </a:lnTo>
                  <a:lnTo>
                    <a:pt x="59613" y="223266"/>
                  </a:lnTo>
                  <a:lnTo>
                    <a:pt x="59626" y="223139"/>
                  </a:lnTo>
                  <a:close/>
                </a:path>
                <a:path w="396875" h="392430">
                  <a:moveTo>
                    <a:pt x="59664" y="222885"/>
                  </a:moveTo>
                  <a:lnTo>
                    <a:pt x="59232" y="222885"/>
                  </a:lnTo>
                  <a:lnTo>
                    <a:pt x="59220" y="223012"/>
                  </a:lnTo>
                  <a:lnTo>
                    <a:pt x="59651" y="223012"/>
                  </a:lnTo>
                  <a:lnTo>
                    <a:pt x="59664" y="222885"/>
                  </a:lnTo>
                  <a:close/>
                </a:path>
                <a:path w="396875" h="392430">
                  <a:moveTo>
                    <a:pt x="59880" y="239141"/>
                  </a:moveTo>
                  <a:lnTo>
                    <a:pt x="57607" y="239141"/>
                  </a:lnTo>
                  <a:lnTo>
                    <a:pt x="58724" y="240030"/>
                  </a:lnTo>
                  <a:lnTo>
                    <a:pt x="59880" y="239141"/>
                  </a:lnTo>
                  <a:close/>
                </a:path>
                <a:path w="396875" h="392430">
                  <a:moveTo>
                    <a:pt x="60210" y="219583"/>
                  </a:moveTo>
                  <a:lnTo>
                    <a:pt x="59055" y="219583"/>
                  </a:lnTo>
                  <a:lnTo>
                    <a:pt x="59042" y="219837"/>
                  </a:lnTo>
                  <a:lnTo>
                    <a:pt x="60159" y="219837"/>
                  </a:lnTo>
                  <a:lnTo>
                    <a:pt x="60210" y="219583"/>
                  </a:lnTo>
                  <a:close/>
                </a:path>
                <a:path w="396875" h="392430">
                  <a:moveTo>
                    <a:pt x="61010" y="223266"/>
                  </a:moveTo>
                  <a:lnTo>
                    <a:pt x="59613" y="223266"/>
                  </a:lnTo>
                  <a:lnTo>
                    <a:pt x="59550" y="223647"/>
                  </a:lnTo>
                  <a:lnTo>
                    <a:pt x="60947" y="223647"/>
                  </a:lnTo>
                  <a:lnTo>
                    <a:pt x="61010" y="223266"/>
                  </a:lnTo>
                  <a:close/>
                </a:path>
                <a:path w="396875" h="392430">
                  <a:moveTo>
                    <a:pt x="61048" y="223012"/>
                  </a:moveTo>
                  <a:lnTo>
                    <a:pt x="59651" y="223012"/>
                  </a:lnTo>
                  <a:lnTo>
                    <a:pt x="59626" y="223139"/>
                  </a:lnTo>
                  <a:lnTo>
                    <a:pt x="61023" y="223139"/>
                  </a:lnTo>
                  <a:lnTo>
                    <a:pt x="61048" y="223012"/>
                  </a:lnTo>
                  <a:close/>
                </a:path>
                <a:path w="396875" h="392430">
                  <a:moveTo>
                    <a:pt x="61531" y="239141"/>
                  </a:moveTo>
                  <a:lnTo>
                    <a:pt x="61506" y="238887"/>
                  </a:lnTo>
                  <a:lnTo>
                    <a:pt x="60210" y="238887"/>
                  </a:lnTo>
                  <a:lnTo>
                    <a:pt x="59880" y="239141"/>
                  </a:lnTo>
                  <a:lnTo>
                    <a:pt x="61531" y="239141"/>
                  </a:lnTo>
                  <a:close/>
                </a:path>
                <a:path w="396875" h="392430">
                  <a:moveTo>
                    <a:pt x="61556" y="223139"/>
                  </a:moveTo>
                  <a:lnTo>
                    <a:pt x="61023" y="223139"/>
                  </a:lnTo>
                  <a:lnTo>
                    <a:pt x="61010" y="223266"/>
                  </a:lnTo>
                  <a:lnTo>
                    <a:pt x="61531" y="223266"/>
                  </a:lnTo>
                  <a:lnTo>
                    <a:pt x="61556" y="223139"/>
                  </a:lnTo>
                  <a:close/>
                </a:path>
                <a:path w="396875" h="392430">
                  <a:moveTo>
                    <a:pt x="61620" y="222885"/>
                  </a:moveTo>
                  <a:lnTo>
                    <a:pt x="61061" y="222885"/>
                  </a:lnTo>
                  <a:lnTo>
                    <a:pt x="61048" y="223012"/>
                  </a:lnTo>
                  <a:lnTo>
                    <a:pt x="61595" y="223012"/>
                  </a:lnTo>
                  <a:lnTo>
                    <a:pt x="61620" y="222885"/>
                  </a:lnTo>
                  <a:close/>
                </a:path>
                <a:path w="396875" h="392430">
                  <a:moveTo>
                    <a:pt x="61645" y="223266"/>
                  </a:moveTo>
                  <a:lnTo>
                    <a:pt x="61506" y="223393"/>
                  </a:lnTo>
                  <a:lnTo>
                    <a:pt x="61442" y="223647"/>
                  </a:lnTo>
                  <a:lnTo>
                    <a:pt x="61633" y="223647"/>
                  </a:lnTo>
                  <a:lnTo>
                    <a:pt x="61645" y="223266"/>
                  </a:lnTo>
                  <a:close/>
                </a:path>
                <a:path w="396875" h="392430">
                  <a:moveTo>
                    <a:pt x="61849" y="223647"/>
                  </a:moveTo>
                  <a:lnTo>
                    <a:pt x="61722" y="223393"/>
                  </a:lnTo>
                  <a:lnTo>
                    <a:pt x="61633" y="223647"/>
                  </a:lnTo>
                  <a:lnTo>
                    <a:pt x="61849" y="223647"/>
                  </a:lnTo>
                  <a:close/>
                </a:path>
                <a:path w="396875" h="392430">
                  <a:moveTo>
                    <a:pt x="62217" y="222250"/>
                  </a:moveTo>
                  <a:lnTo>
                    <a:pt x="62191" y="222123"/>
                  </a:lnTo>
                  <a:lnTo>
                    <a:pt x="61214" y="222123"/>
                  </a:lnTo>
                  <a:lnTo>
                    <a:pt x="61239" y="221996"/>
                  </a:lnTo>
                  <a:lnTo>
                    <a:pt x="61277" y="221869"/>
                  </a:lnTo>
                  <a:lnTo>
                    <a:pt x="61379" y="221488"/>
                  </a:lnTo>
                  <a:lnTo>
                    <a:pt x="61417" y="221361"/>
                  </a:lnTo>
                  <a:lnTo>
                    <a:pt x="61518" y="220980"/>
                  </a:lnTo>
                  <a:lnTo>
                    <a:pt x="61582" y="220726"/>
                  </a:lnTo>
                  <a:lnTo>
                    <a:pt x="61722" y="220726"/>
                  </a:lnTo>
                  <a:lnTo>
                    <a:pt x="61277" y="220218"/>
                  </a:lnTo>
                  <a:lnTo>
                    <a:pt x="61087" y="220726"/>
                  </a:lnTo>
                  <a:lnTo>
                    <a:pt x="60833" y="221361"/>
                  </a:lnTo>
                  <a:lnTo>
                    <a:pt x="60782" y="221488"/>
                  </a:lnTo>
                  <a:lnTo>
                    <a:pt x="60693" y="221742"/>
                  </a:lnTo>
                  <a:lnTo>
                    <a:pt x="60490" y="221869"/>
                  </a:lnTo>
                  <a:lnTo>
                    <a:pt x="60604" y="220980"/>
                  </a:lnTo>
                  <a:lnTo>
                    <a:pt x="60655" y="220726"/>
                  </a:lnTo>
                  <a:lnTo>
                    <a:pt x="60439" y="220091"/>
                  </a:lnTo>
                  <a:lnTo>
                    <a:pt x="60325" y="219837"/>
                  </a:lnTo>
                  <a:lnTo>
                    <a:pt x="60159" y="219837"/>
                  </a:lnTo>
                  <a:lnTo>
                    <a:pt x="60121" y="220091"/>
                  </a:lnTo>
                  <a:lnTo>
                    <a:pt x="59994" y="220853"/>
                  </a:lnTo>
                  <a:lnTo>
                    <a:pt x="59880" y="221615"/>
                  </a:lnTo>
                  <a:lnTo>
                    <a:pt x="59791" y="222123"/>
                  </a:lnTo>
                  <a:lnTo>
                    <a:pt x="59436" y="222123"/>
                  </a:lnTo>
                  <a:lnTo>
                    <a:pt x="59410" y="222250"/>
                  </a:lnTo>
                  <a:lnTo>
                    <a:pt x="59766" y="222250"/>
                  </a:lnTo>
                  <a:lnTo>
                    <a:pt x="59753" y="222377"/>
                  </a:lnTo>
                  <a:lnTo>
                    <a:pt x="61150" y="222377"/>
                  </a:lnTo>
                  <a:lnTo>
                    <a:pt x="61175" y="222250"/>
                  </a:lnTo>
                  <a:lnTo>
                    <a:pt x="62217" y="222250"/>
                  </a:lnTo>
                  <a:close/>
                </a:path>
                <a:path w="396875" h="392430">
                  <a:moveTo>
                    <a:pt x="62420" y="223139"/>
                  </a:moveTo>
                  <a:lnTo>
                    <a:pt x="61658" y="223139"/>
                  </a:lnTo>
                  <a:lnTo>
                    <a:pt x="61645" y="223266"/>
                  </a:lnTo>
                  <a:lnTo>
                    <a:pt x="62395" y="223266"/>
                  </a:lnTo>
                  <a:lnTo>
                    <a:pt x="62420" y="223139"/>
                  </a:lnTo>
                  <a:close/>
                </a:path>
                <a:path w="396875" h="392430">
                  <a:moveTo>
                    <a:pt x="62458" y="222885"/>
                  </a:moveTo>
                  <a:lnTo>
                    <a:pt x="61671" y="222885"/>
                  </a:lnTo>
                  <a:lnTo>
                    <a:pt x="61658" y="223012"/>
                  </a:lnTo>
                  <a:lnTo>
                    <a:pt x="62433" y="223012"/>
                  </a:lnTo>
                  <a:lnTo>
                    <a:pt x="62458" y="222885"/>
                  </a:lnTo>
                  <a:close/>
                </a:path>
                <a:path w="396875" h="392430">
                  <a:moveTo>
                    <a:pt x="62534" y="348742"/>
                  </a:moveTo>
                  <a:lnTo>
                    <a:pt x="62357" y="348615"/>
                  </a:lnTo>
                  <a:lnTo>
                    <a:pt x="62407" y="348742"/>
                  </a:lnTo>
                  <a:lnTo>
                    <a:pt x="62534" y="348742"/>
                  </a:lnTo>
                  <a:close/>
                </a:path>
                <a:path w="396875" h="392430">
                  <a:moveTo>
                    <a:pt x="62839" y="222123"/>
                  </a:moveTo>
                  <a:lnTo>
                    <a:pt x="62585" y="222123"/>
                  </a:lnTo>
                  <a:lnTo>
                    <a:pt x="62636" y="221869"/>
                  </a:lnTo>
                  <a:lnTo>
                    <a:pt x="62687" y="221615"/>
                  </a:lnTo>
                  <a:lnTo>
                    <a:pt x="62560" y="221615"/>
                  </a:lnTo>
                  <a:lnTo>
                    <a:pt x="62369" y="221615"/>
                  </a:lnTo>
                  <a:lnTo>
                    <a:pt x="62242" y="222377"/>
                  </a:lnTo>
                  <a:lnTo>
                    <a:pt x="62534" y="222377"/>
                  </a:lnTo>
                  <a:lnTo>
                    <a:pt x="62560" y="222250"/>
                  </a:lnTo>
                  <a:lnTo>
                    <a:pt x="62839" y="222123"/>
                  </a:lnTo>
                  <a:close/>
                </a:path>
                <a:path w="396875" h="392430">
                  <a:moveTo>
                    <a:pt x="62877" y="351409"/>
                  </a:moveTo>
                  <a:lnTo>
                    <a:pt x="62776" y="350520"/>
                  </a:lnTo>
                  <a:lnTo>
                    <a:pt x="62471" y="350520"/>
                  </a:lnTo>
                  <a:lnTo>
                    <a:pt x="62674" y="350901"/>
                  </a:lnTo>
                  <a:lnTo>
                    <a:pt x="62776" y="351155"/>
                  </a:lnTo>
                  <a:lnTo>
                    <a:pt x="62877" y="351409"/>
                  </a:lnTo>
                  <a:close/>
                </a:path>
                <a:path w="396875" h="392430">
                  <a:moveTo>
                    <a:pt x="63169" y="222377"/>
                  </a:moveTo>
                  <a:lnTo>
                    <a:pt x="63055" y="222123"/>
                  </a:lnTo>
                  <a:lnTo>
                    <a:pt x="62992" y="221996"/>
                  </a:lnTo>
                  <a:lnTo>
                    <a:pt x="62839" y="222123"/>
                  </a:lnTo>
                  <a:lnTo>
                    <a:pt x="62534" y="222377"/>
                  </a:lnTo>
                  <a:lnTo>
                    <a:pt x="63169" y="222377"/>
                  </a:lnTo>
                  <a:close/>
                </a:path>
                <a:path w="396875" h="392430">
                  <a:moveTo>
                    <a:pt x="63246" y="223266"/>
                  </a:moveTo>
                  <a:lnTo>
                    <a:pt x="62395" y="223266"/>
                  </a:lnTo>
                  <a:lnTo>
                    <a:pt x="62344" y="223647"/>
                  </a:lnTo>
                  <a:lnTo>
                    <a:pt x="63169" y="223647"/>
                  </a:lnTo>
                  <a:lnTo>
                    <a:pt x="63246" y="223266"/>
                  </a:lnTo>
                  <a:close/>
                </a:path>
                <a:path w="396875" h="392430">
                  <a:moveTo>
                    <a:pt x="63296" y="223647"/>
                  </a:moveTo>
                  <a:lnTo>
                    <a:pt x="63169" y="223647"/>
                  </a:lnTo>
                  <a:lnTo>
                    <a:pt x="63144" y="223774"/>
                  </a:lnTo>
                  <a:lnTo>
                    <a:pt x="63296" y="223647"/>
                  </a:lnTo>
                  <a:close/>
                </a:path>
                <a:path w="396875" h="392430">
                  <a:moveTo>
                    <a:pt x="63296" y="223012"/>
                  </a:moveTo>
                  <a:lnTo>
                    <a:pt x="62433" y="223012"/>
                  </a:lnTo>
                  <a:lnTo>
                    <a:pt x="62420" y="223139"/>
                  </a:lnTo>
                  <a:lnTo>
                    <a:pt x="63271" y="223139"/>
                  </a:lnTo>
                  <a:lnTo>
                    <a:pt x="63296" y="223012"/>
                  </a:lnTo>
                  <a:close/>
                </a:path>
                <a:path w="396875" h="392430">
                  <a:moveTo>
                    <a:pt x="63334" y="222631"/>
                  </a:moveTo>
                  <a:lnTo>
                    <a:pt x="63207" y="222504"/>
                  </a:lnTo>
                  <a:lnTo>
                    <a:pt x="62280" y="222504"/>
                  </a:lnTo>
                  <a:lnTo>
                    <a:pt x="62242" y="222377"/>
                  </a:lnTo>
                  <a:lnTo>
                    <a:pt x="61150" y="222377"/>
                  </a:lnTo>
                  <a:lnTo>
                    <a:pt x="61125" y="222504"/>
                  </a:lnTo>
                  <a:lnTo>
                    <a:pt x="59728" y="222504"/>
                  </a:lnTo>
                  <a:lnTo>
                    <a:pt x="59753" y="222377"/>
                  </a:lnTo>
                  <a:lnTo>
                    <a:pt x="59372" y="222377"/>
                  </a:lnTo>
                  <a:lnTo>
                    <a:pt x="59309" y="222631"/>
                  </a:lnTo>
                  <a:lnTo>
                    <a:pt x="59702" y="222631"/>
                  </a:lnTo>
                  <a:lnTo>
                    <a:pt x="59664" y="222885"/>
                  </a:lnTo>
                  <a:lnTo>
                    <a:pt x="61061" y="222885"/>
                  </a:lnTo>
                  <a:lnTo>
                    <a:pt x="61099" y="222631"/>
                  </a:lnTo>
                  <a:lnTo>
                    <a:pt x="62331" y="222631"/>
                  </a:lnTo>
                  <a:lnTo>
                    <a:pt x="62458" y="222885"/>
                  </a:lnTo>
                  <a:lnTo>
                    <a:pt x="63322" y="222885"/>
                  </a:lnTo>
                  <a:lnTo>
                    <a:pt x="63334" y="222631"/>
                  </a:lnTo>
                  <a:close/>
                </a:path>
                <a:path w="396875" h="392430">
                  <a:moveTo>
                    <a:pt x="63487" y="222123"/>
                  </a:moveTo>
                  <a:lnTo>
                    <a:pt x="63347" y="222123"/>
                  </a:lnTo>
                  <a:lnTo>
                    <a:pt x="63055" y="222123"/>
                  </a:lnTo>
                  <a:lnTo>
                    <a:pt x="63131" y="222250"/>
                  </a:lnTo>
                  <a:lnTo>
                    <a:pt x="63322" y="222250"/>
                  </a:lnTo>
                  <a:lnTo>
                    <a:pt x="63474" y="222250"/>
                  </a:lnTo>
                  <a:lnTo>
                    <a:pt x="63487" y="222123"/>
                  </a:lnTo>
                  <a:close/>
                </a:path>
                <a:path w="396875" h="392430">
                  <a:moveTo>
                    <a:pt x="63525" y="223139"/>
                  </a:moveTo>
                  <a:lnTo>
                    <a:pt x="63271" y="223139"/>
                  </a:lnTo>
                  <a:lnTo>
                    <a:pt x="63246" y="223266"/>
                  </a:lnTo>
                  <a:lnTo>
                    <a:pt x="63474" y="223266"/>
                  </a:lnTo>
                  <a:lnTo>
                    <a:pt x="63525" y="223139"/>
                  </a:lnTo>
                  <a:close/>
                </a:path>
                <a:path w="396875" h="392430">
                  <a:moveTo>
                    <a:pt x="63639" y="222885"/>
                  </a:moveTo>
                  <a:lnTo>
                    <a:pt x="63322" y="222885"/>
                  </a:lnTo>
                  <a:lnTo>
                    <a:pt x="63296" y="223012"/>
                  </a:lnTo>
                  <a:lnTo>
                    <a:pt x="63576" y="223012"/>
                  </a:lnTo>
                  <a:lnTo>
                    <a:pt x="63639" y="222885"/>
                  </a:lnTo>
                  <a:close/>
                </a:path>
                <a:path w="396875" h="392430">
                  <a:moveTo>
                    <a:pt x="63804" y="222885"/>
                  </a:moveTo>
                  <a:lnTo>
                    <a:pt x="63779" y="222758"/>
                  </a:lnTo>
                  <a:lnTo>
                    <a:pt x="63639" y="222885"/>
                  </a:lnTo>
                  <a:lnTo>
                    <a:pt x="63804" y="222885"/>
                  </a:lnTo>
                  <a:close/>
                </a:path>
                <a:path w="396875" h="392430">
                  <a:moveTo>
                    <a:pt x="63842" y="222377"/>
                  </a:moveTo>
                  <a:lnTo>
                    <a:pt x="63512" y="222377"/>
                  </a:lnTo>
                  <a:lnTo>
                    <a:pt x="63334" y="222377"/>
                  </a:lnTo>
                  <a:lnTo>
                    <a:pt x="63334" y="222504"/>
                  </a:lnTo>
                  <a:lnTo>
                    <a:pt x="63334" y="222631"/>
                  </a:lnTo>
                  <a:lnTo>
                    <a:pt x="63754" y="222631"/>
                  </a:lnTo>
                  <a:lnTo>
                    <a:pt x="63842" y="222377"/>
                  </a:lnTo>
                  <a:close/>
                </a:path>
                <a:path w="396875" h="392430">
                  <a:moveTo>
                    <a:pt x="63842" y="221361"/>
                  </a:moveTo>
                  <a:lnTo>
                    <a:pt x="63665" y="221488"/>
                  </a:lnTo>
                  <a:lnTo>
                    <a:pt x="63538" y="221615"/>
                  </a:lnTo>
                  <a:lnTo>
                    <a:pt x="63487" y="222123"/>
                  </a:lnTo>
                  <a:lnTo>
                    <a:pt x="63652" y="221996"/>
                  </a:lnTo>
                  <a:lnTo>
                    <a:pt x="63766" y="221615"/>
                  </a:lnTo>
                  <a:lnTo>
                    <a:pt x="63842" y="221361"/>
                  </a:lnTo>
                  <a:close/>
                </a:path>
                <a:path w="396875" h="392430">
                  <a:moveTo>
                    <a:pt x="63855" y="223139"/>
                  </a:moveTo>
                  <a:lnTo>
                    <a:pt x="63830" y="223012"/>
                  </a:lnTo>
                  <a:lnTo>
                    <a:pt x="63576" y="223012"/>
                  </a:lnTo>
                  <a:lnTo>
                    <a:pt x="63525" y="223139"/>
                  </a:lnTo>
                  <a:lnTo>
                    <a:pt x="63855" y="223139"/>
                  </a:lnTo>
                  <a:close/>
                </a:path>
                <a:path w="396875" h="392430">
                  <a:moveTo>
                    <a:pt x="63881" y="222123"/>
                  </a:moveTo>
                  <a:lnTo>
                    <a:pt x="63614" y="222123"/>
                  </a:lnTo>
                  <a:lnTo>
                    <a:pt x="63576" y="222250"/>
                  </a:lnTo>
                  <a:lnTo>
                    <a:pt x="63868" y="222250"/>
                  </a:lnTo>
                  <a:lnTo>
                    <a:pt x="63881" y="222123"/>
                  </a:lnTo>
                  <a:close/>
                </a:path>
                <a:path w="396875" h="392430">
                  <a:moveTo>
                    <a:pt x="63919" y="223647"/>
                  </a:moveTo>
                  <a:lnTo>
                    <a:pt x="63881" y="223266"/>
                  </a:lnTo>
                  <a:lnTo>
                    <a:pt x="63474" y="223266"/>
                  </a:lnTo>
                  <a:lnTo>
                    <a:pt x="63411" y="223393"/>
                  </a:lnTo>
                  <a:lnTo>
                    <a:pt x="63296" y="223647"/>
                  </a:lnTo>
                  <a:lnTo>
                    <a:pt x="63919" y="223647"/>
                  </a:lnTo>
                  <a:close/>
                </a:path>
                <a:path w="396875" h="392430">
                  <a:moveTo>
                    <a:pt x="64020" y="223139"/>
                  </a:moveTo>
                  <a:lnTo>
                    <a:pt x="63855" y="223139"/>
                  </a:lnTo>
                  <a:lnTo>
                    <a:pt x="63881" y="223266"/>
                  </a:lnTo>
                  <a:lnTo>
                    <a:pt x="64020" y="223139"/>
                  </a:lnTo>
                  <a:close/>
                </a:path>
                <a:path w="396875" h="392430">
                  <a:moveTo>
                    <a:pt x="64071" y="222885"/>
                  </a:moveTo>
                  <a:lnTo>
                    <a:pt x="63804" y="222885"/>
                  </a:lnTo>
                  <a:lnTo>
                    <a:pt x="63830" y="223012"/>
                  </a:lnTo>
                  <a:lnTo>
                    <a:pt x="64046" y="223012"/>
                  </a:lnTo>
                  <a:lnTo>
                    <a:pt x="64071" y="222885"/>
                  </a:lnTo>
                  <a:close/>
                </a:path>
                <a:path w="396875" h="392430">
                  <a:moveTo>
                    <a:pt x="64173" y="222377"/>
                  </a:moveTo>
                  <a:lnTo>
                    <a:pt x="63868" y="222377"/>
                  </a:lnTo>
                  <a:lnTo>
                    <a:pt x="63754" y="222631"/>
                  </a:lnTo>
                  <a:lnTo>
                    <a:pt x="64122" y="222631"/>
                  </a:lnTo>
                  <a:lnTo>
                    <a:pt x="64173" y="222377"/>
                  </a:lnTo>
                  <a:close/>
                </a:path>
                <a:path w="396875" h="392430">
                  <a:moveTo>
                    <a:pt x="64223" y="222123"/>
                  </a:moveTo>
                  <a:lnTo>
                    <a:pt x="63931" y="222123"/>
                  </a:lnTo>
                  <a:lnTo>
                    <a:pt x="63881" y="222250"/>
                  </a:lnTo>
                  <a:lnTo>
                    <a:pt x="64198" y="222250"/>
                  </a:lnTo>
                  <a:lnTo>
                    <a:pt x="64223" y="222123"/>
                  </a:lnTo>
                  <a:close/>
                </a:path>
                <a:path w="396875" h="392430">
                  <a:moveTo>
                    <a:pt x="64465" y="350012"/>
                  </a:moveTo>
                  <a:lnTo>
                    <a:pt x="64389" y="349758"/>
                  </a:lnTo>
                  <a:lnTo>
                    <a:pt x="64325" y="349504"/>
                  </a:lnTo>
                  <a:lnTo>
                    <a:pt x="64262" y="349250"/>
                  </a:lnTo>
                  <a:lnTo>
                    <a:pt x="64160" y="348869"/>
                  </a:lnTo>
                  <a:lnTo>
                    <a:pt x="64135" y="348742"/>
                  </a:lnTo>
                  <a:lnTo>
                    <a:pt x="63627" y="348615"/>
                  </a:lnTo>
                  <a:lnTo>
                    <a:pt x="63639" y="348742"/>
                  </a:lnTo>
                  <a:lnTo>
                    <a:pt x="63715" y="349250"/>
                  </a:lnTo>
                  <a:lnTo>
                    <a:pt x="63817" y="350012"/>
                  </a:lnTo>
                  <a:lnTo>
                    <a:pt x="64465" y="350012"/>
                  </a:lnTo>
                  <a:close/>
                </a:path>
                <a:path w="396875" h="392430">
                  <a:moveTo>
                    <a:pt x="64833" y="222123"/>
                  </a:moveTo>
                  <a:lnTo>
                    <a:pt x="64668" y="222123"/>
                  </a:lnTo>
                  <a:lnTo>
                    <a:pt x="64617" y="221869"/>
                  </a:lnTo>
                  <a:lnTo>
                    <a:pt x="64566" y="221615"/>
                  </a:lnTo>
                  <a:lnTo>
                    <a:pt x="64401" y="221742"/>
                  </a:lnTo>
                  <a:lnTo>
                    <a:pt x="64338" y="221996"/>
                  </a:lnTo>
                  <a:lnTo>
                    <a:pt x="64236" y="222377"/>
                  </a:lnTo>
                  <a:lnTo>
                    <a:pt x="64719" y="222377"/>
                  </a:lnTo>
                  <a:lnTo>
                    <a:pt x="64693" y="222250"/>
                  </a:lnTo>
                  <a:lnTo>
                    <a:pt x="64833" y="222123"/>
                  </a:lnTo>
                  <a:close/>
                </a:path>
                <a:path w="396875" h="392430">
                  <a:moveTo>
                    <a:pt x="65417" y="222377"/>
                  </a:moveTo>
                  <a:lnTo>
                    <a:pt x="65354" y="220726"/>
                  </a:lnTo>
                  <a:lnTo>
                    <a:pt x="65138" y="220726"/>
                  </a:lnTo>
                  <a:lnTo>
                    <a:pt x="65100" y="220853"/>
                  </a:lnTo>
                  <a:lnTo>
                    <a:pt x="64998" y="221361"/>
                  </a:lnTo>
                  <a:lnTo>
                    <a:pt x="64884" y="221869"/>
                  </a:lnTo>
                  <a:lnTo>
                    <a:pt x="64833" y="222123"/>
                  </a:lnTo>
                  <a:lnTo>
                    <a:pt x="64782" y="222377"/>
                  </a:lnTo>
                  <a:lnTo>
                    <a:pt x="65417" y="222377"/>
                  </a:lnTo>
                  <a:close/>
                </a:path>
                <a:path w="396875" h="392430">
                  <a:moveTo>
                    <a:pt x="65900" y="349758"/>
                  </a:moveTo>
                  <a:lnTo>
                    <a:pt x="65722" y="349504"/>
                  </a:lnTo>
                  <a:lnTo>
                    <a:pt x="65646" y="349250"/>
                  </a:lnTo>
                  <a:lnTo>
                    <a:pt x="65532" y="348869"/>
                  </a:lnTo>
                  <a:lnTo>
                    <a:pt x="65430" y="349758"/>
                  </a:lnTo>
                  <a:lnTo>
                    <a:pt x="65659" y="350012"/>
                  </a:lnTo>
                  <a:lnTo>
                    <a:pt x="65798" y="350012"/>
                  </a:lnTo>
                  <a:lnTo>
                    <a:pt x="65900" y="349758"/>
                  </a:lnTo>
                  <a:close/>
                </a:path>
                <a:path w="396875" h="392430">
                  <a:moveTo>
                    <a:pt x="66040" y="350266"/>
                  </a:moveTo>
                  <a:lnTo>
                    <a:pt x="65659" y="350012"/>
                  </a:lnTo>
                  <a:lnTo>
                    <a:pt x="64465" y="350012"/>
                  </a:lnTo>
                  <a:lnTo>
                    <a:pt x="64528" y="350266"/>
                  </a:lnTo>
                  <a:lnTo>
                    <a:pt x="66040" y="350266"/>
                  </a:lnTo>
                  <a:close/>
                </a:path>
                <a:path w="396875" h="392430">
                  <a:moveTo>
                    <a:pt x="66103" y="225425"/>
                  </a:moveTo>
                  <a:lnTo>
                    <a:pt x="54813" y="225425"/>
                  </a:lnTo>
                  <a:lnTo>
                    <a:pt x="54762" y="225679"/>
                  </a:lnTo>
                  <a:lnTo>
                    <a:pt x="66040" y="225679"/>
                  </a:lnTo>
                  <a:lnTo>
                    <a:pt x="66103" y="225425"/>
                  </a:lnTo>
                  <a:close/>
                </a:path>
                <a:path w="396875" h="392430">
                  <a:moveTo>
                    <a:pt x="66230" y="224917"/>
                  </a:moveTo>
                  <a:lnTo>
                    <a:pt x="54914" y="224917"/>
                  </a:lnTo>
                  <a:lnTo>
                    <a:pt x="54864" y="225171"/>
                  </a:lnTo>
                  <a:lnTo>
                    <a:pt x="66167" y="225171"/>
                  </a:lnTo>
                  <a:lnTo>
                    <a:pt x="66230" y="224917"/>
                  </a:lnTo>
                  <a:close/>
                </a:path>
                <a:path w="396875" h="392430">
                  <a:moveTo>
                    <a:pt x="66370" y="225171"/>
                  </a:moveTo>
                  <a:lnTo>
                    <a:pt x="66167" y="225171"/>
                  </a:lnTo>
                  <a:lnTo>
                    <a:pt x="66103" y="225425"/>
                  </a:lnTo>
                  <a:lnTo>
                    <a:pt x="66268" y="225425"/>
                  </a:lnTo>
                  <a:lnTo>
                    <a:pt x="66370" y="225171"/>
                  </a:lnTo>
                  <a:close/>
                </a:path>
                <a:path w="396875" h="392430">
                  <a:moveTo>
                    <a:pt x="66649" y="223266"/>
                  </a:moveTo>
                  <a:lnTo>
                    <a:pt x="63995" y="223266"/>
                  </a:lnTo>
                  <a:lnTo>
                    <a:pt x="63969" y="223647"/>
                  </a:lnTo>
                  <a:lnTo>
                    <a:pt x="66548" y="223647"/>
                  </a:lnTo>
                  <a:lnTo>
                    <a:pt x="66649" y="223266"/>
                  </a:lnTo>
                  <a:close/>
                </a:path>
                <a:path w="396875" h="392430">
                  <a:moveTo>
                    <a:pt x="66662" y="349250"/>
                  </a:moveTo>
                  <a:lnTo>
                    <a:pt x="66560" y="348488"/>
                  </a:lnTo>
                  <a:lnTo>
                    <a:pt x="66509" y="348234"/>
                  </a:lnTo>
                  <a:lnTo>
                    <a:pt x="66471" y="348869"/>
                  </a:lnTo>
                  <a:lnTo>
                    <a:pt x="66662" y="349250"/>
                  </a:lnTo>
                  <a:close/>
                </a:path>
                <a:path w="396875" h="392430">
                  <a:moveTo>
                    <a:pt x="66713" y="223012"/>
                  </a:moveTo>
                  <a:lnTo>
                    <a:pt x="64046" y="223012"/>
                  </a:lnTo>
                  <a:lnTo>
                    <a:pt x="64020" y="223139"/>
                  </a:lnTo>
                  <a:lnTo>
                    <a:pt x="66675" y="223139"/>
                  </a:lnTo>
                  <a:lnTo>
                    <a:pt x="66713" y="223012"/>
                  </a:lnTo>
                  <a:close/>
                </a:path>
                <a:path w="396875" h="392430">
                  <a:moveTo>
                    <a:pt x="66814" y="348742"/>
                  </a:moveTo>
                  <a:lnTo>
                    <a:pt x="66751" y="347980"/>
                  </a:lnTo>
                  <a:lnTo>
                    <a:pt x="66624" y="347726"/>
                  </a:lnTo>
                  <a:lnTo>
                    <a:pt x="66268" y="347345"/>
                  </a:lnTo>
                  <a:lnTo>
                    <a:pt x="66332" y="347726"/>
                  </a:lnTo>
                  <a:lnTo>
                    <a:pt x="66446" y="347980"/>
                  </a:lnTo>
                  <a:lnTo>
                    <a:pt x="66573" y="348234"/>
                  </a:lnTo>
                  <a:lnTo>
                    <a:pt x="66687" y="348488"/>
                  </a:lnTo>
                  <a:lnTo>
                    <a:pt x="66814" y="348742"/>
                  </a:lnTo>
                  <a:close/>
                </a:path>
                <a:path w="396875" h="392430">
                  <a:moveTo>
                    <a:pt x="66840" y="350012"/>
                  </a:moveTo>
                  <a:lnTo>
                    <a:pt x="66751" y="349758"/>
                  </a:lnTo>
                  <a:lnTo>
                    <a:pt x="66484" y="349250"/>
                  </a:lnTo>
                  <a:lnTo>
                    <a:pt x="66446" y="349453"/>
                  </a:lnTo>
                  <a:lnTo>
                    <a:pt x="66078" y="349250"/>
                  </a:lnTo>
                  <a:lnTo>
                    <a:pt x="65989" y="349504"/>
                  </a:lnTo>
                  <a:lnTo>
                    <a:pt x="65887" y="350012"/>
                  </a:lnTo>
                  <a:lnTo>
                    <a:pt x="66840" y="350012"/>
                  </a:lnTo>
                  <a:close/>
                </a:path>
                <a:path w="396875" h="392430">
                  <a:moveTo>
                    <a:pt x="66878" y="221996"/>
                  </a:moveTo>
                  <a:lnTo>
                    <a:pt x="66217" y="221996"/>
                  </a:lnTo>
                  <a:lnTo>
                    <a:pt x="66040" y="221996"/>
                  </a:lnTo>
                  <a:lnTo>
                    <a:pt x="65989" y="222123"/>
                  </a:lnTo>
                  <a:lnTo>
                    <a:pt x="65417" y="222123"/>
                  </a:lnTo>
                  <a:lnTo>
                    <a:pt x="65417" y="222250"/>
                  </a:lnTo>
                  <a:lnTo>
                    <a:pt x="65938" y="222250"/>
                  </a:lnTo>
                  <a:lnTo>
                    <a:pt x="65887" y="222377"/>
                  </a:lnTo>
                  <a:lnTo>
                    <a:pt x="66865" y="222377"/>
                  </a:lnTo>
                  <a:lnTo>
                    <a:pt x="66878" y="221996"/>
                  </a:lnTo>
                  <a:close/>
                </a:path>
                <a:path w="396875" h="392430">
                  <a:moveTo>
                    <a:pt x="66878" y="221869"/>
                  </a:moveTo>
                  <a:lnTo>
                    <a:pt x="66840" y="221361"/>
                  </a:lnTo>
                  <a:lnTo>
                    <a:pt x="66675" y="221488"/>
                  </a:lnTo>
                  <a:lnTo>
                    <a:pt x="66624" y="221615"/>
                  </a:lnTo>
                  <a:lnTo>
                    <a:pt x="66522" y="221869"/>
                  </a:lnTo>
                  <a:lnTo>
                    <a:pt x="66878" y="221869"/>
                  </a:lnTo>
                  <a:close/>
                </a:path>
                <a:path w="396875" h="392430">
                  <a:moveTo>
                    <a:pt x="67106" y="223647"/>
                  </a:moveTo>
                  <a:lnTo>
                    <a:pt x="66548" y="223647"/>
                  </a:lnTo>
                  <a:lnTo>
                    <a:pt x="66509" y="223774"/>
                  </a:lnTo>
                  <a:lnTo>
                    <a:pt x="63246" y="223774"/>
                  </a:lnTo>
                  <a:lnTo>
                    <a:pt x="63068" y="223774"/>
                  </a:lnTo>
                  <a:lnTo>
                    <a:pt x="63068" y="224142"/>
                  </a:lnTo>
                  <a:lnTo>
                    <a:pt x="63055" y="224282"/>
                  </a:lnTo>
                  <a:lnTo>
                    <a:pt x="63068" y="224142"/>
                  </a:lnTo>
                  <a:lnTo>
                    <a:pt x="63068" y="223774"/>
                  </a:lnTo>
                  <a:lnTo>
                    <a:pt x="62331" y="223774"/>
                  </a:lnTo>
                  <a:lnTo>
                    <a:pt x="62344" y="223647"/>
                  </a:lnTo>
                  <a:lnTo>
                    <a:pt x="61976" y="223647"/>
                  </a:lnTo>
                  <a:lnTo>
                    <a:pt x="61912" y="223901"/>
                  </a:lnTo>
                  <a:lnTo>
                    <a:pt x="62318" y="223901"/>
                  </a:lnTo>
                  <a:lnTo>
                    <a:pt x="62026" y="224282"/>
                  </a:lnTo>
                  <a:lnTo>
                    <a:pt x="61937" y="224409"/>
                  </a:lnTo>
                  <a:lnTo>
                    <a:pt x="61849" y="224536"/>
                  </a:lnTo>
                  <a:lnTo>
                    <a:pt x="61912" y="223901"/>
                  </a:lnTo>
                  <a:lnTo>
                    <a:pt x="61925" y="223774"/>
                  </a:lnTo>
                  <a:lnTo>
                    <a:pt x="61633" y="223774"/>
                  </a:lnTo>
                  <a:lnTo>
                    <a:pt x="61417" y="223774"/>
                  </a:lnTo>
                  <a:lnTo>
                    <a:pt x="61442" y="223647"/>
                  </a:lnTo>
                  <a:lnTo>
                    <a:pt x="61150" y="223647"/>
                  </a:lnTo>
                  <a:lnTo>
                    <a:pt x="61150" y="223774"/>
                  </a:lnTo>
                  <a:lnTo>
                    <a:pt x="61023" y="223901"/>
                  </a:lnTo>
                  <a:lnTo>
                    <a:pt x="61150" y="223774"/>
                  </a:lnTo>
                  <a:lnTo>
                    <a:pt x="61150" y="223647"/>
                  </a:lnTo>
                  <a:lnTo>
                    <a:pt x="60947" y="223647"/>
                  </a:lnTo>
                  <a:lnTo>
                    <a:pt x="60921" y="223774"/>
                  </a:lnTo>
                  <a:lnTo>
                    <a:pt x="59524" y="223774"/>
                  </a:lnTo>
                  <a:lnTo>
                    <a:pt x="59550" y="223647"/>
                  </a:lnTo>
                  <a:lnTo>
                    <a:pt x="59143" y="223647"/>
                  </a:lnTo>
                  <a:lnTo>
                    <a:pt x="59156" y="223774"/>
                  </a:lnTo>
                  <a:lnTo>
                    <a:pt x="55130" y="223774"/>
                  </a:lnTo>
                  <a:lnTo>
                    <a:pt x="55156" y="223647"/>
                  </a:lnTo>
                  <a:lnTo>
                    <a:pt x="54851" y="223647"/>
                  </a:lnTo>
                  <a:lnTo>
                    <a:pt x="54838" y="223774"/>
                  </a:lnTo>
                  <a:lnTo>
                    <a:pt x="54838" y="223901"/>
                  </a:lnTo>
                  <a:lnTo>
                    <a:pt x="55105" y="223901"/>
                  </a:lnTo>
                  <a:lnTo>
                    <a:pt x="55029" y="224282"/>
                  </a:lnTo>
                  <a:lnTo>
                    <a:pt x="54965" y="224663"/>
                  </a:lnTo>
                  <a:lnTo>
                    <a:pt x="59296" y="224663"/>
                  </a:lnTo>
                  <a:lnTo>
                    <a:pt x="59182" y="223901"/>
                  </a:lnTo>
                  <a:lnTo>
                    <a:pt x="59499" y="223901"/>
                  </a:lnTo>
                  <a:lnTo>
                    <a:pt x="59385" y="224663"/>
                  </a:lnTo>
                  <a:lnTo>
                    <a:pt x="61595" y="224663"/>
                  </a:lnTo>
                  <a:lnTo>
                    <a:pt x="66294" y="224663"/>
                  </a:lnTo>
                  <a:lnTo>
                    <a:pt x="66332" y="224536"/>
                  </a:lnTo>
                  <a:lnTo>
                    <a:pt x="66395" y="224282"/>
                  </a:lnTo>
                  <a:lnTo>
                    <a:pt x="66484" y="223901"/>
                  </a:lnTo>
                  <a:lnTo>
                    <a:pt x="67043" y="223901"/>
                  </a:lnTo>
                  <a:lnTo>
                    <a:pt x="67106" y="223647"/>
                  </a:lnTo>
                  <a:close/>
                </a:path>
                <a:path w="396875" h="392430">
                  <a:moveTo>
                    <a:pt x="67144" y="350266"/>
                  </a:moveTo>
                  <a:lnTo>
                    <a:pt x="67119" y="350012"/>
                  </a:lnTo>
                  <a:lnTo>
                    <a:pt x="66840" y="350012"/>
                  </a:lnTo>
                  <a:lnTo>
                    <a:pt x="66929" y="350266"/>
                  </a:lnTo>
                  <a:lnTo>
                    <a:pt x="67144" y="350266"/>
                  </a:lnTo>
                  <a:close/>
                </a:path>
                <a:path w="396875" h="392430">
                  <a:moveTo>
                    <a:pt x="67246" y="223139"/>
                  </a:moveTo>
                  <a:lnTo>
                    <a:pt x="66675" y="223139"/>
                  </a:lnTo>
                  <a:lnTo>
                    <a:pt x="66649" y="223266"/>
                  </a:lnTo>
                  <a:lnTo>
                    <a:pt x="67208" y="223266"/>
                  </a:lnTo>
                  <a:lnTo>
                    <a:pt x="67246" y="223139"/>
                  </a:lnTo>
                  <a:close/>
                </a:path>
                <a:path w="396875" h="392430">
                  <a:moveTo>
                    <a:pt x="67310" y="222885"/>
                  </a:moveTo>
                  <a:lnTo>
                    <a:pt x="66738" y="222885"/>
                  </a:lnTo>
                  <a:lnTo>
                    <a:pt x="66713" y="223012"/>
                  </a:lnTo>
                  <a:lnTo>
                    <a:pt x="67284" y="223012"/>
                  </a:lnTo>
                  <a:lnTo>
                    <a:pt x="67310" y="222885"/>
                  </a:lnTo>
                  <a:close/>
                </a:path>
                <a:path w="396875" h="392430">
                  <a:moveTo>
                    <a:pt x="67564" y="350012"/>
                  </a:moveTo>
                  <a:lnTo>
                    <a:pt x="67068" y="349504"/>
                  </a:lnTo>
                  <a:lnTo>
                    <a:pt x="67119" y="350012"/>
                  </a:lnTo>
                  <a:lnTo>
                    <a:pt x="67564" y="350012"/>
                  </a:lnTo>
                  <a:close/>
                </a:path>
                <a:path w="396875" h="392430">
                  <a:moveTo>
                    <a:pt x="67995" y="222123"/>
                  </a:moveTo>
                  <a:lnTo>
                    <a:pt x="67805" y="222123"/>
                  </a:lnTo>
                  <a:lnTo>
                    <a:pt x="67767" y="221996"/>
                  </a:lnTo>
                  <a:lnTo>
                    <a:pt x="67665" y="221615"/>
                  </a:lnTo>
                  <a:lnTo>
                    <a:pt x="67627" y="221488"/>
                  </a:lnTo>
                  <a:lnTo>
                    <a:pt x="67525" y="221615"/>
                  </a:lnTo>
                  <a:lnTo>
                    <a:pt x="67475" y="222123"/>
                  </a:lnTo>
                  <a:lnTo>
                    <a:pt x="66890" y="222123"/>
                  </a:lnTo>
                  <a:lnTo>
                    <a:pt x="66903" y="222250"/>
                  </a:lnTo>
                  <a:lnTo>
                    <a:pt x="67462" y="222250"/>
                  </a:lnTo>
                  <a:lnTo>
                    <a:pt x="67449" y="222377"/>
                  </a:lnTo>
                  <a:lnTo>
                    <a:pt x="67881" y="222377"/>
                  </a:lnTo>
                  <a:lnTo>
                    <a:pt x="67843" y="222250"/>
                  </a:lnTo>
                  <a:lnTo>
                    <a:pt x="67995" y="222123"/>
                  </a:lnTo>
                  <a:close/>
                </a:path>
                <a:path w="396875" h="392430">
                  <a:moveTo>
                    <a:pt x="68211" y="240030"/>
                  </a:moveTo>
                  <a:lnTo>
                    <a:pt x="67983" y="240157"/>
                  </a:lnTo>
                  <a:lnTo>
                    <a:pt x="68033" y="240284"/>
                  </a:lnTo>
                  <a:lnTo>
                    <a:pt x="68173" y="240157"/>
                  </a:lnTo>
                  <a:lnTo>
                    <a:pt x="68211" y="240030"/>
                  </a:lnTo>
                  <a:close/>
                </a:path>
                <a:path w="396875" h="392430">
                  <a:moveTo>
                    <a:pt x="68961" y="222377"/>
                  </a:moveTo>
                  <a:lnTo>
                    <a:pt x="68935" y="220091"/>
                  </a:lnTo>
                  <a:lnTo>
                    <a:pt x="68694" y="220726"/>
                  </a:lnTo>
                  <a:lnTo>
                    <a:pt x="68376" y="221361"/>
                  </a:lnTo>
                  <a:lnTo>
                    <a:pt x="68249" y="221615"/>
                  </a:lnTo>
                  <a:lnTo>
                    <a:pt x="68122" y="221869"/>
                  </a:lnTo>
                  <a:lnTo>
                    <a:pt x="67995" y="222123"/>
                  </a:lnTo>
                  <a:lnTo>
                    <a:pt x="67881" y="222377"/>
                  </a:lnTo>
                  <a:lnTo>
                    <a:pt x="68961" y="222377"/>
                  </a:lnTo>
                  <a:close/>
                </a:path>
                <a:path w="396875" h="392430">
                  <a:moveTo>
                    <a:pt x="70408" y="350012"/>
                  </a:moveTo>
                  <a:lnTo>
                    <a:pt x="70332" y="349758"/>
                  </a:lnTo>
                  <a:lnTo>
                    <a:pt x="70256" y="349504"/>
                  </a:lnTo>
                  <a:lnTo>
                    <a:pt x="70192" y="349250"/>
                  </a:lnTo>
                  <a:lnTo>
                    <a:pt x="70078" y="348869"/>
                  </a:lnTo>
                  <a:lnTo>
                    <a:pt x="69977" y="348488"/>
                  </a:lnTo>
                  <a:lnTo>
                    <a:pt x="69900" y="348234"/>
                  </a:lnTo>
                  <a:lnTo>
                    <a:pt x="69824" y="347980"/>
                  </a:lnTo>
                  <a:lnTo>
                    <a:pt x="69761" y="347726"/>
                  </a:lnTo>
                  <a:lnTo>
                    <a:pt x="69646" y="347345"/>
                  </a:lnTo>
                  <a:lnTo>
                    <a:pt x="69405" y="347091"/>
                  </a:lnTo>
                  <a:lnTo>
                    <a:pt x="69138" y="346710"/>
                  </a:lnTo>
                  <a:lnTo>
                    <a:pt x="69024" y="347091"/>
                  </a:lnTo>
                  <a:lnTo>
                    <a:pt x="68986" y="347726"/>
                  </a:lnTo>
                  <a:lnTo>
                    <a:pt x="68808" y="347726"/>
                  </a:lnTo>
                  <a:lnTo>
                    <a:pt x="68795" y="348869"/>
                  </a:lnTo>
                  <a:lnTo>
                    <a:pt x="68694" y="348742"/>
                  </a:lnTo>
                  <a:lnTo>
                    <a:pt x="68313" y="348234"/>
                  </a:lnTo>
                  <a:lnTo>
                    <a:pt x="68084" y="347980"/>
                  </a:lnTo>
                  <a:lnTo>
                    <a:pt x="67589" y="347091"/>
                  </a:lnTo>
                  <a:lnTo>
                    <a:pt x="67640" y="347980"/>
                  </a:lnTo>
                  <a:lnTo>
                    <a:pt x="67716" y="348234"/>
                  </a:lnTo>
                  <a:lnTo>
                    <a:pt x="67792" y="348488"/>
                  </a:lnTo>
                  <a:lnTo>
                    <a:pt x="67868" y="348742"/>
                  </a:lnTo>
                  <a:lnTo>
                    <a:pt x="67208" y="347980"/>
                  </a:lnTo>
                  <a:lnTo>
                    <a:pt x="67259" y="348488"/>
                  </a:lnTo>
                  <a:lnTo>
                    <a:pt x="67360" y="348869"/>
                  </a:lnTo>
                  <a:lnTo>
                    <a:pt x="67487" y="349504"/>
                  </a:lnTo>
                  <a:lnTo>
                    <a:pt x="67564" y="349758"/>
                  </a:lnTo>
                  <a:lnTo>
                    <a:pt x="67652" y="350012"/>
                  </a:lnTo>
                  <a:lnTo>
                    <a:pt x="70408" y="350012"/>
                  </a:lnTo>
                  <a:close/>
                </a:path>
                <a:path w="396875" h="392430">
                  <a:moveTo>
                    <a:pt x="71043" y="223266"/>
                  </a:moveTo>
                  <a:lnTo>
                    <a:pt x="67208" y="223266"/>
                  </a:lnTo>
                  <a:lnTo>
                    <a:pt x="67106" y="223647"/>
                  </a:lnTo>
                  <a:lnTo>
                    <a:pt x="71043" y="223647"/>
                  </a:lnTo>
                  <a:lnTo>
                    <a:pt x="71043" y="223266"/>
                  </a:lnTo>
                  <a:close/>
                </a:path>
                <a:path w="396875" h="392430">
                  <a:moveTo>
                    <a:pt x="71107" y="224917"/>
                  </a:moveTo>
                  <a:lnTo>
                    <a:pt x="70929" y="224917"/>
                  </a:lnTo>
                  <a:lnTo>
                    <a:pt x="70891" y="225044"/>
                  </a:lnTo>
                  <a:lnTo>
                    <a:pt x="70916" y="224917"/>
                  </a:lnTo>
                  <a:lnTo>
                    <a:pt x="66776" y="224917"/>
                  </a:lnTo>
                  <a:lnTo>
                    <a:pt x="66840" y="224663"/>
                  </a:lnTo>
                  <a:lnTo>
                    <a:pt x="66573" y="224663"/>
                  </a:lnTo>
                  <a:lnTo>
                    <a:pt x="66294" y="224663"/>
                  </a:lnTo>
                  <a:lnTo>
                    <a:pt x="66230" y="224917"/>
                  </a:lnTo>
                  <a:lnTo>
                    <a:pt x="66205" y="225044"/>
                  </a:lnTo>
                  <a:lnTo>
                    <a:pt x="66421" y="225044"/>
                  </a:lnTo>
                  <a:lnTo>
                    <a:pt x="66370" y="225171"/>
                  </a:lnTo>
                  <a:lnTo>
                    <a:pt x="71043" y="225171"/>
                  </a:lnTo>
                  <a:lnTo>
                    <a:pt x="71081" y="225044"/>
                  </a:lnTo>
                  <a:lnTo>
                    <a:pt x="71107" y="224917"/>
                  </a:lnTo>
                  <a:close/>
                </a:path>
                <a:path w="396875" h="392430">
                  <a:moveTo>
                    <a:pt x="71183" y="224536"/>
                  </a:moveTo>
                  <a:lnTo>
                    <a:pt x="71018" y="224663"/>
                  </a:lnTo>
                  <a:lnTo>
                    <a:pt x="71158" y="224663"/>
                  </a:lnTo>
                  <a:lnTo>
                    <a:pt x="71183" y="224536"/>
                  </a:lnTo>
                  <a:close/>
                </a:path>
                <a:path w="396875" h="392430">
                  <a:moveTo>
                    <a:pt x="71221" y="223012"/>
                  </a:moveTo>
                  <a:lnTo>
                    <a:pt x="67284" y="223012"/>
                  </a:lnTo>
                  <a:lnTo>
                    <a:pt x="67246" y="223139"/>
                  </a:lnTo>
                  <a:lnTo>
                    <a:pt x="71132" y="223139"/>
                  </a:lnTo>
                  <a:lnTo>
                    <a:pt x="71221" y="223012"/>
                  </a:lnTo>
                  <a:close/>
                </a:path>
                <a:path w="396875" h="392430">
                  <a:moveTo>
                    <a:pt x="71399" y="222504"/>
                  </a:moveTo>
                  <a:lnTo>
                    <a:pt x="67411" y="222504"/>
                  </a:lnTo>
                  <a:lnTo>
                    <a:pt x="67449" y="222377"/>
                  </a:lnTo>
                  <a:lnTo>
                    <a:pt x="66865" y="222377"/>
                  </a:lnTo>
                  <a:lnTo>
                    <a:pt x="66827" y="222504"/>
                  </a:lnTo>
                  <a:lnTo>
                    <a:pt x="65836" y="222504"/>
                  </a:lnTo>
                  <a:lnTo>
                    <a:pt x="65887" y="222377"/>
                  </a:lnTo>
                  <a:lnTo>
                    <a:pt x="65417" y="222377"/>
                  </a:lnTo>
                  <a:lnTo>
                    <a:pt x="65417" y="222504"/>
                  </a:lnTo>
                  <a:lnTo>
                    <a:pt x="64198" y="222504"/>
                  </a:lnTo>
                  <a:lnTo>
                    <a:pt x="64160" y="222631"/>
                  </a:lnTo>
                  <a:lnTo>
                    <a:pt x="64071" y="222885"/>
                  </a:lnTo>
                  <a:lnTo>
                    <a:pt x="65443" y="222885"/>
                  </a:lnTo>
                  <a:lnTo>
                    <a:pt x="65430" y="222631"/>
                  </a:lnTo>
                  <a:lnTo>
                    <a:pt x="65735" y="222631"/>
                  </a:lnTo>
                  <a:lnTo>
                    <a:pt x="65646" y="222758"/>
                  </a:lnTo>
                  <a:lnTo>
                    <a:pt x="65544" y="222885"/>
                  </a:lnTo>
                  <a:lnTo>
                    <a:pt x="66738" y="222885"/>
                  </a:lnTo>
                  <a:lnTo>
                    <a:pt x="66802" y="222631"/>
                  </a:lnTo>
                  <a:lnTo>
                    <a:pt x="67373" y="222631"/>
                  </a:lnTo>
                  <a:lnTo>
                    <a:pt x="67310" y="222885"/>
                  </a:lnTo>
                  <a:lnTo>
                    <a:pt x="71310" y="222885"/>
                  </a:lnTo>
                  <a:lnTo>
                    <a:pt x="71399" y="222504"/>
                  </a:lnTo>
                  <a:close/>
                </a:path>
                <a:path w="396875" h="392430">
                  <a:moveTo>
                    <a:pt x="71462" y="223647"/>
                  </a:moveTo>
                  <a:lnTo>
                    <a:pt x="71043" y="223647"/>
                  </a:lnTo>
                  <a:lnTo>
                    <a:pt x="71043" y="223774"/>
                  </a:lnTo>
                  <a:lnTo>
                    <a:pt x="67081" y="223774"/>
                  </a:lnTo>
                  <a:lnTo>
                    <a:pt x="67043" y="223901"/>
                  </a:lnTo>
                  <a:lnTo>
                    <a:pt x="66941" y="224282"/>
                  </a:lnTo>
                  <a:lnTo>
                    <a:pt x="66840" y="224663"/>
                  </a:lnTo>
                  <a:lnTo>
                    <a:pt x="70967" y="224663"/>
                  </a:lnTo>
                  <a:lnTo>
                    <a:pt x="71043" y="223824"/>
                  </a:lnTo>
                  <a:lnTo>
                    <a:pt x="71297" y="223901"/>
                  </a:lnTo>
                  <a:lnTo>
                    <a:pt x="71348" y="223774"/>
                  </a:lnTo>
                  <a:lnTo>
                    <a:pt x="71462" y="223647"/>
                  </a:lnTo>
                  <a:close/>
                </a:path>
                <a:path w="396875" h="392430">
                  <a:moveTo>
                    <a:pt x="71564" y="223139"/>
                  </a:moveTo>
                  <a:lnTo>
                    <a:pt x="71132" y="223139"/>
                  </a:lnTo>
                  <a:lnTo>
                    <a:pt x="71043" y="223266"/>
                  </a:lnTo>
                  <a:lnTo>
                    <a:pt x="71539" y="223266"/>
                  </a:lnTo>
                  <a:lnTo>
                    <a:pt x="71564" y="223139"/>
                  </a:lnTo>
                  <a:close/>
                </a:path>
                <a:path w="396875" h="392430">
                  <a:moveTo>
                    <a:pt x="71628" y="222885"/>
                  </a:moveTo>
                  <a:lnTo>
                    <a:pt x="71310" y="222885"/>
                  </a:lnTo>
                  <a:lnTo>
                    <a:pt x="71221" y="223012"/>
                  </a:lnTo>
                  <a:lnTo>
                    <a:pt x="71589" y="223012"/>
                  </a:lnTo>
                  <a:lnTo>
                    <a:pt x="71628" y="222885"/>
                  </a:lnTo>
                  <a:close/>
                </a:path>
                <a:path w="396875" h="392430">
                  <a:moveTo>
                    <a:pt x="72923" y="223012"/>
                  </a:moveTo>
                  <a:lnTo>
                    <a:pt x="71589" y="223012"/>
                  </a:lnTo>
                  <a:lnTo>
                    <a:pt x="71564" y="223139"/>
                  </a:lnTo>
                  <a:lnTo>
                    <a:pt x="72885" y="223139"/>
                  </a:lnTo>
                  <a:lnTo>
                    <a:pt x="72923" y="223012"/>
                  </a:lnTo>
                  <a:close/>
                </a:path>
                <a:path w="396875" h="392430">
                  <a:moveTo>
                    <a:pt x="73113" y="223647"/>
                  </a:moveTo>
                  <a:lnTo>
                    <a:pt x="72936" y="223393"/>
                  </a:lnTo>
                  <a:lnTo>
                    <a:pt x="72859" y="223266"/>
                  </a:lnTo>
                  <a:lnTo>
                    <a:pt x="71539" y="223266"/>
                  </a:lnTo>
                  <a:lnTo>
                    <a:pt x="71462" y="223647"/>
                  </a:lnTo>
                  <a:lnTo>
                    <a:pt x="73113" y="223647"/>
                  </a:lnTo>
                  <a:close/>
                </a:path>
                <a:path w="396875" h="392430">
                  <a:moveTo>
                    <a:pt x="73444" y="223139"/>
                  </a:moveTo>
                  <a:lnTo>
                    <a:pt x="72885" y="223139"/>
                  </a:lnTo>
                  <a:lnTo>
                    <a:pt x="72859" y="223266"/>
                  </a:lnTo>
                  <a:lnTo>
                    <a:pt x="73355" y="223266"/>
                  </a:lnTo>
                  <a:lnTo>
                    <a:pt x="73444" y="223139"/>
                  </a:lnTo>
                  <a:close/>
                </a:path>
                <a:path w="396875" h="392430">
                  <a:moveTo>
                    <a:pt x="73558" y="222885"/>
                  </a:moveTo>
                  <a:lnTo>
                    <a:pt x="72948" y="222885"/>
                  </a:lnTo>
                  <a:lnTo>
                    <a:pt x="72923" y="223012"/>
                  </a:lnTo>
                  <a:lnTo>
                    <a:pt x="73533" y="223012"/>
                  </a:lnTo>
                  <a:lnTo>
                    <a:pt x="73558" y="222885"/>
                  </a:lnTo>
                  <a:close/>
                </a:path>
                <a:path w="396875" h="392430">
                  <a:moveTo>
                    <a:pt x="73698" y="222377"/>
                  </a:moveTo>
                  <a:lnTo>
                    <a:pt x="73075" y="222377"/>
                  </a:lnTo>
                  <a:lnTo>
                    <a:pt x="73037" y="222504"/>
                  </a:lnTo>
                  <a:lnTo>
                    <a:pt x="71640" y="222504"/>
                  </a:lnTo>
                  <a:lnTo>
                    <a:pt x="71653" y="222377"/>
                  </a:lnTo>
                  <a:lnTo>
                    <a:pt x="71399" y="222377"/>
                  </a:lnTo>
                  <a:lnTo>
                    <a:pt x="71399" y="222504"/>
                  </a:lnTo>
                  <a:lnTo>
                    <a:pt x="71399" y="222631"/>
                  </a:lnTo>
                  <a:lnTo>
                    <a:pt x="71628" y="222631"/>
                  </a:lnTo>
                  <a:lnTo>
                    <a:pt x="71628" y="222885"/>
                  </a:lnTo>
                  <a:lnTo>
                    <a:pt x="72948" y="222885"/>
                  </a:lnTo>
                  <a:lnTo>
                    <a:pt x="73012" y="222631"/>
                  </a:lnTo>
                  <a:lnTo>
                    <a:pt x="73621" y="222631"/>
                  </a:lnTo>
                  <a:lnTo>
                    <a:pt x="73698" y="222377"/>
                  </a:lnTo>
                  <a:close/>
                </a:path>
                <a:path w="396875" h="392430">
                  <a:moveTo>
                    <a:pt x="73698" y="221361"/>
                  </a:moveTo>
                  <a:lnTo>
                    <a:pt x="72288" y="221107"/>
                  </a:lnTo>
                  <a:lnTo>
                    <a:pt x="72047" y="221361"/>
                  </a:lnTo>
                  <a:lnTo>
                    <a:pt x="71932" y="221488"/>
                  </a:lnTo>
                  <a:lnTo>
                    <a:pt x="71805" y="221615"/>
                  </a:lnTo>
                  <a:lnTo>
                    <a:pt x="71691" y="221742"/>
                  </a:lnTo>
                  <a:lnTo>
                    <a:pt x="71666" y="222123"/>
                  </a:lnTo>
                  <a:lnTo>
                    <a:pt x="71399" y="222123"/>
                  </a:lnTo>
                  <a:lnTo>
                    <a:pt x="71399" y="221996"/>
                  </a:lnTo>
                  <a:lnTo>
                    <a:pt x="71399" y="219964"/>
                  </a:lnTo>
                  <a:lnTo>
                    <a:pt x="71247" y="220091"/>
                  </a:lnTo>
                  <a:lnTo>
                    <a:pt x="70446" y="221361"/>
                  </a:lnTo>
                  <a:lnTo>
                    <a:pt x="70370" y="221488"/>
                  </a:lnTo>
                  <a:lnTo>
                    <a:pt x="70281" y="221615"/>
                  </a:lnTo>
                  <a:lnTo>
                    <a:pt x="70205" y="221742"/>
                  </a:lnTo>
                  <a:lnTo>
                    <a:pt x="70129" y="221869"/>
                  </a:lnTo>
                  <a:lnTo>
                    <a:pt x="70053" y="221996"/>
                  </a:lnTo>
                  <a:lnTo>
                    <a:pt x="69938" y="221869"/>
                  </a:lnTo>
                  <a:lnTo>
                    <a:pt x="69837" y="221742"/>
                  </a:lnTo>
                  <a:lnTo>
                    <a:pt x="69735" y="221615"/>
                  </a:lnTo>
                  <a:lnTo>
                    <a:pt x="69621" y="221488"/>
                  </a:lnTo>
                  <a:lnTo>
                    <a:pt x="69519" y="221361"/>
                  </a:lnTo>
                  <a:lnTo>
                    <a:pt x="69303" y="221361"/>
                  </a:lnTo>
                  <a:lnTo>
                    <a:pt x="69189" y="221488"/>
                  </a:lnTo>
                  <a:lnTo>
                    <a:pt x="69126" y="221996"/>
                  </a:lnTo>
                  <a:lnTo>
                    <a:pt x="69011" y="222377"/>
                  </a:lnTo>
                  <a:lnTo>
                    <a:pt x="71399" y="222377"/>
                  </a:lnTo>
                  <a:lnTo>
                    <a:pt x="71399" y="222250"/>
                  </a:lnTo>
                  <a:lnTo>
                    <a:pt x="71653" y="222250"/>
                  </a:lnTo>
                  <a:lnTo>
                    <a:pt x="71653" y="222377"/>
                  </a:lnTo>
                  <a:lnTo>
                    <a:pt x="72974" y="222377"/>
                  </a:lnTo>
                  <a:lnTo>
                    <a:pt x="72986" y="221361"/>
                  </a:lnTo>
                  <a:lnTo>
                    <a:pt x="73698" y="221361"/>
                  </a:lnTo>
                  <a:close/>
                </a:path>
                <a:path w="396875" h="392430">
                  <a:moveTo>
                    <a:pt x="73761" y="222123"/>
                  </a:moveTo>
                  <a:lnTo>
                    <a:pt x="73139" y="222123"/>
                  </a:lnTo>
                  <a:lnTo>
                    <a:pt x="73240" y="221742"/>
                  </a:lnTo>
                  <a:lnTo>
                    <a:pt x="73050" y="221869"/>
                  </a:lnTo>
                  <a:lnTo>
                    <a:pt x="72974" y="222377"/>
                  </a:lnTo>
                  <a:lnTo>
                    <a:pt x="73113" y="222250"/>
                  </a:lnTo>
                  <a:lnTo>
                    <a:pt x="73723" y="222250"/>
                  </a:lnTo>
                  <a:lnTo>
                    <a:pt x="73761" y="222123"/>
                  </a:lnTo>
                  <a:close/>
                </a:path>
                <a:path w="396875" h="392430">
                  <a:moveTo>
                    <a:pt x="74193" y="223012"/>
                  </a:moveTo>
                  <a:lnTo>
                    <a:pt x="73533" y="223012"/>
                  </a:lnTo>
                  <a:lnTo>
                    <a:pt x="73444" y="223139"/>
                  </a:lnTo>
                  <a:lnTo>
                    <a:pt x="74180" y="223139"/>
                  </a:lnTo>
                  <a:lnTo>
                    <a:pt x="74193" y="223012"/>
                  </a:lnTo>
                  <a:close/>
                </a:path>
                <a:path w="396875" h="392430">
                  <a:moveTo>
                    <a:pt x="74422" y="220980"/>
                  </a:moveTo>
                  <a:lnTo>
                    <a:pt x="74244" y="221361"/>
                  </a:lnTo>
                  <a:lnTo>
                    <a:pt x="74129" y="221869"/>
                  </a:lnTo>
                  <a:lnTo>
                    <a:pt x="74066" y="222123"/>
                  </a:lnTo>
                  <a:lnTo>
                    <a:pt x="73825" y="222123"/>
                  </a:lnTo>
                  <a:lnTo>
                    <a:pt x="73812" y="222250"/>
                  </a:lnTo>
                  <a:lnTo>
                    <a:pt x="74041" y="222250"/>
                  </a:lnTo>
                  <a:lnTo>
                    <a:pt x="74015" y="222377"/>
                  </a:lnTo>
                  <a:lnTo>
                    <a:pt x="74307" y="222377"/>
                  </a:lnTo>
                  <a:lnTo>
                    <a:pt x="74422" y="220980"/>
                  </a:lnTo>
                  <a:close/>
                </a:path>
                <a:path w="396875" h="392430">
                  <a:moveTo>
                    <a:pt x="75349" y="223012"/>
                  </a:moveTo>
                  <a:lnTo>
                    <a:pt x="74231" y="223012"/>
                  </a:lnTo>
                  <a:lnTo>
                    <a:pt x="74180" y="223139"/>
                  </a:lnTo>
                  <a:lnTo>
                    <a:pt x="75336" y="223139"/>
                  </a:lnTo>
                  <a:lnTo>
                    <a:pt x="75349" y="223012"/>
                  </a:lnTo>
                  <a:close/>
                </a:path>
                <a:path w="396875" h="392430">
                  <a:moveTo>
                    <a:pt x="75488" y="220726"/>
                  </a:moveTo>
                  <a:lnTo>
                    <a:pt x="75361" y="220726"/>
                  </a:lnTo>
                  <a:lnTo>
                    <a:pt x="75044" y="221361"/>
                  </a:lnTo>
                  <a:lnTo>
                    <a:pt x="74917" y="221615"/>
                  </a:lnTo>
                  <a:lnTo>
                    <a:pt x="74803" y="221869"/>
                  </a:lnTo>
                  <a:lnTo>
                    <a:pt x="74676" y="222123"/>
                  </a:lnTo>
                  <a:lnTo>
                    <a:pt x="74333" y="222123"/>
                  </a:lnTo>
                  <a:lnTo>
                    <a:pt x="74333" y="222250"/>
                  </a:lnTo>
                  <a:lnTo>
                    <a:pt x="74612" y="222250"/>
                  </a:lnTo>
                  <a:lnTo>
                    <a:pt x="74549" y="222377"/>
                  </a:lnTo>
                  <a:lnTo>
                    <a:pt x="75425" y="222377"/>
                  </a:lnTo>
                  <a:lnTo>
                    <a:pt x="75488" y="220726"/>
                  </a:lnTo>
                  <a:close/>
                </a:path>
                <a:path w="396875" h="392430">
                  <a:moveTo>
                    <a:pt x="75577" y="223139"/>
                  </a:moveTo>
                  <a:lnTo>
                    <a:pt x="75336" y="223139"/>
                  </a:lnTo>
                  <a:lnTo>
                    <a:pt x="75323" y="223266"/>
                  </a:lnTo>
                  <a:lnTo>
                    <a:pt x="75514" y="223266"/>
                  </a:lnTo>
                  <a:lnTo>
                    <a:pt x="75577" y="223139"/>
                  </a:lnTo>
                  <a:close/>
                </a:path>
                <a:path w="396875" h="392430">
                  <a:moveTo>
                    <a:pt x="75704" y="222885"/>
                  </a:moveTo>
                  <a:lnTo>
                    <a:pt x="75361" y="222885"/>
                  </a:lnTo>
                  <a:lnTo>
                    <a:pt x="75349" y="223012"/>
                  </a:lnTo>
                  <a:lnTo>
                    <a:pt x="75641" y="223012"/>
                  </a:lnTo>
                  <a:lnTo>
                    <a:pt x="75704" y="222885"/>
                  </a:lnTo>
                  <a:close/>
                </a:path>
                <a:path w="396875" h="392430">
                  <a:moveTo>
                    <a:pt x="75920" y="222250"/>
                  </a:moveTo>
                  <a:lnTo>
                    <a:pt x="75907" y="222123"/>
                  </a:lnTo>
                  <a:lnTo>
                    <a:pt x="75450" y="222123"/>
                  </a:lnTo>
                  <a:lnTo>
                    <a:pt x="75438" y="222250"/>
                  </a:lnTo>
                  <a:lnTo>
                    <a:pt x="75920" y="222250"/>
                  </a:lnTo>
                  <a:close/>
                </a:path>
                <a:path w="396875" h="392430">
                  <a:moveTo>
                    <a:pt x="75946" y="222377"/>
                  </a:moveTo>
                  <a:lnTo>
                    <a:pt x="75425" y="222377"/>
                  </a:lnTo>
                  <a:lnTo>
                    <a:pt x="75399" y="222504"/>
                  </a:lnTo>
                  <a:lnTo>
                    <a:pt x="74485" y="222504"/>
                  </a:lnTo>
                  <a:lnTo>
                    <a:pt x="74549" y="222377"/>
                  </a:lnTo>
                  <a:lnTo>
                    <a:pt x="74307" y="222377"/>
                  </a:lnTo>
                  <a:lnTo>
                    <a:pt x="74282" y="222504"/>
                  </a:lnTo>
                  <a:lnTo>
                    <a:pt x="73977" y="222504"/>
                  </a:lnTo>
                  <a:lnTo>
                    <a:pt x="74015" y="222377"/>
                  </a:lnTo>
                  <a:lnTo>
                    <a:pt x="73799" y="222377"/>
                  </a:lnTo>
                  <a:lnTo>
                    <a:pt x="73787" y="222504"/>
                  </a:lnTo>
                  <a:lnTo>
                    <a:pt x="73621" y="222631"/>
                  </a:lnTo>
                  <a:lnTo>
                    <a:pt x="73558" y="222885"/>
                  </a:lnTo>
                  <a:lnTo>
                    <a:pt x="73748" y="222885"/>
                  </a:lnTo>
                  <a:lnTo>
                    <a:pt x="73774" y="222631"/>
                  </a:lnTo>
                  <a:lnTo>
                    <a:pt x="73952" y="222631"/>
                  </a:lnTo>
                  <a:lnTo>
                    <a:pt x="73825" y="222885"/>
                  </a:lnTo>
                  <a:lnTo>
                    <a:pt x="74218" y="222885"/>
                  </a:lnTo>
                  <a:lnTo>
                    <a:pt x="74256" y="222631"/>
                  </a:lnTo>
                  <a:lnTo>
                    <a:pt x="74422" y="222631"/>
                  </a:lnTo>
                  <a:lnTo>
                    <a:pt x="74295" y="222885"/>
                  </a:lnTo>
                  <a:lnTo>
                    <a:pt x="75361" y="222885"/>
                  </a:lnTo>
                  <a:lnTo>
                    <a:pt x="75387" y="222631"/>
                  </a:lnTo>
                  <a:lnTo>
                    <a:pt x="75819" y="222631"/>
                  </a:lnTo>
                  <a:lnTo>
                    <a:pt x="75946" y="222377"/>
                  </a:lnTo>
                  <a:close/>
                </a:path>
                <a:path w="396875" h="392430">
                  <a:moveTo>
                    <a:pt x="76327" y="223266"/>
                  </a:moveTo>
                  <a:lnTo>
                    <a:pt x="75514" y="223266"/>
                  </a:lnTo>
                  <a:lnTo>
                    <a:pt x="75463" y="223393"/>
                  </a:lnTo>
                  <a:lnTo>
                    <a:pt x="75285" y="223532"/>
                  </a:lnTo>
                  <a:lnTo>
                    <a:pt x="75323" y="223266"/>
                  </a:lnTo>
                  <a:lnTo>
                    <a:pt x="73355" y="223266"/>
                  </a:lnTo>
                  <a:lnTo>
                    <a:pt x="73113" y="223647"/>
                  </a:lnTo>
                  <a:lnTo>
                    <a:pt x="75133" y="223647"/>
                  </a:lnTo>
                  <a:lnTo>
                    <a:pt x="75272" y="223647"/>
                  </a:lnTo>
                  <a:lnTo>
                    <a:pt x="76263" y="223647"/>
                  </a:lnTo>
                  <a:lnTo>
                    <a:pt x="76327" y="223266"/>
                  </a:lnTo>
                  <a:close/>
                </a:path>
                <a:path w="396875" h="392430">
                  <a:moveTo>
                    <a:pt x="76352" y="223139"/>
                  </a:moveTo>
                  <a:lnTo>
                    <a:pt x="76073" y="223012"/>
                  </a:lnTo>
                  <a:lnTo>
                    <a:pt x="75641" y="223012"/>
                  </a:lnTo>
                  <a:lnTo>
                    <a:pt x="75577" y="223139"/>
                  </a:lnTo>
                  <a:lnTo>
                    <a:pt x="76352" y="223139"/>
                  </a:lnTo>
                  <a:close/>
                </a:path>
                <a:path w="396875" h="392430">
                  <a:moveTo>
                    <a:pt x="76936" y="223139"/>
                  </a:moveTo>
                  <a:lnTo>
                    <a:pt x="76352" y="223139"/>
                  </a:lnTo>
                  <a:lnTo>
                    <a:pt x="76327" y="223266"/>
                  </a:lnTo>
                  <a:lnTo>
                    <a:pt x="76873" y="223266"/>
                  </a:lnTo>
                  <a:lnTo>
                    <a:pt x="76936" y="223139"/>
                  </a:lnTo>
                  <a:close/>
                </a:path>
                <a:path w="396875" h="392430">
                  <a:moveTo>
                    <a:pt x="77063" y="222885"/>
                  </a:moveTo>
                  <a:lnTo>
                    <a:pt x="76047" y="222885"/>
                  </a:lnTo>
                  <a:lnTo>
                    <a:pt x="76073" y="223012"/>
                  </a:lnTo>
                  <a:lnTo>
                    <a:pt x="77000" y="223012"/>
                  </a:lnTo>
                  <a:lnTo>
                    <a:pt x="77063" y="222885"/>
                  </a:lnTo>
                  <a:close/>
                </a:path>
                <a:path w="396875" h="392430">
                  <a:moveTo>
                    <a:pt x="77368" y="343154"/>
                  </a:moveTo>
                  <a:lnTo>
                    <a:pt x="77266" y="342900"/>
                  </a:lnTo>
                  <a:lnTo>
                    <a:pt x="77165" y="342646"/>
                  </a:lnTo>
                  <a:lnTo>
                    <a:pt x="76581" y="341630"/>
                  </a:lnTo>
                  <a:lnTo>
                    <a:pt x="76644" y="343154"/>
                  </a:lnTo>
                  <a:lnTo>
                    <a:pt x="77368" y="343154"/>
                  </a:lnTo>
                  <a:close/>
                </a:path>
                <a:path w="396875" h="392430">
                  <a:moveTo>
                    <a:pt x="77889" y="343154"/>
                  </a:moveTo>
                  <a:lnTo>
                    <a:pt x="77368" y="343154"/>
                  </a:lnTo>
                  <a:lnTo>
                    <a:pt x="77482" y="343408"/>
                  </a:lnTo>
                  <a:lnTo>
                    <a:pt x="77889" y="343408"/>
                  </a:lnTo>
                  <a:lnTo>
                    <a:pt x="77889" y="343154"/>
                  </a:lnTo>
                  <a:close/>
                </a:path>
                <a:path w="396875" h="392430">
                  <a:moveTo>
                    <a:pt x="79197" y="343408"/>
                  </a:moveTo>
                  <a:lnTo>
                    <a:pt x="79184" y="343154"/>
                  </a:lnTo>
                  <a:lnTo>
                    <a:pt x="78028" y="343154"/>
                  </a:lnTo>
                  <a:lnTo>
                    <a:pt x="78232" y="343408"/>
                  </a:lnTo>
                  <a:lnTo>
                    <a:pt x="79197" y="343408"/>
                  </a:lnTo>
                  <a:close/>
                </a:path>
                <a:path w="396875" h="392430">
                  <a:moveTo>
                    <a:pt x="79400" y="230124"/>
                  </a:moveTo>
                  <a:lnTo>
                    <a:pt x="12" y="230124"/>
                  </a:lnTo>
                  <a:lnTo>
                    <a:pt x="25" y="230886"/>
                  </a:lnTo>
                  <a:lnTo>
                    <a:pt x="79248" y="230886"/>
                  </a:lnTo>
                  <a:lnTo>
                    <a:pt x="79375" y="230251"/>
                  </a:lnTo>
                  <a:lnTo>
                    <a:pt x="79400" y="230124"/>
                  </a:lnTo>
                  <a:close/>
                </a:path>
                <a:path w="396875" h="392430">
                  <a:moveTo>
                    <a:pt x="79489" y="229654"/>
                  </a:moveTo>
                  <a:lnTo>
                    <a:pt x="79209" y="229895"/>
                  </a:lnTo>
                  <a:lnTo>
                    <a:pt x="79298" y="229362"/>
                  </a:lnTo>
                  <a:lnTo>
                    <a:pt x="0" y="229362"/>
                  </a:lnTo>
                  <a:lnTo>
                    <a:pt x="12" y="229997"/>
                  </a:lnTo>
                  <a:lnTo>
                    <a:pt x="79082" y="229997"/>
                  </a:lnTo>
                  <a:lnTo>
                    <a:pt x="79425" y="229997"/>
                  </a:lnTo>
                  <a:lnTo>
                    <a:pt x="79489" y="229654"/>
                  </a:lnTo>
                  <a:close/>
                </a:path>
                <a:path w="396875" h="392430">
                  <a:moveTo>
                    <a:pt x="79603" y="225171"/>
                  </a:moveTo>
                  <a:lnTo>
                    <a:pt x="79590" y="225044"/>
                  </a:lnTo>
                  <a:lnTo>
                    <a:pt x="79578" y="224917"/>
                  </a:lnTo>
                  <a:lnTo>
                    <a:pt x="71158" y="224917"/>
                  </a:lnTo>
                  <a:lnTo>
                    <a:pt x="71094" y="225171"/>
                  </a:lnTo>
                  <a:lnTo>
                    <a:pt x="79603" y="225171"/>
                  </a:lnTo>
                  <a:close/>
                </a:path>
                <a:path w="396875" h="392430">
                  <a:moveTo>
                    <a:pt x="79705" y="229997"/>
                  </a:moveTo>
                  <a:lnTo>
                    <a:pt x="79425" y="229997"/>
                  </a:lnTo>
                  <a:lnTo>
                    <a:pt x="79400" y="230124"/>
                  </a:lnTo>
                  <a:lnTo>
                    <a:pt x="79654" y="230124"/>
                  </a:lnTo>
                  <a:lnTo>
                    <a:pt x="79705" y="229997"/>
                  </a:lnTo>
                  <a:close/>
                </a:path>
                <a:path w="396875" h="392430">
                  <a:moveTo>
                    <a:pt x="79832" y="223012"/>
                  </a:moveTo>
                  <a:lnTo>
                    <a:pt x="77000" y="223012"/>
                  </a:lnTo>
                  <a:lnTo>
                    <a:pt x="76936" y="223139"/>
                  </a:lnTo>
                  <a:lnTo>
                    <a:pt x="79832" y="223139"/>
                  </a:lnTo>
                  <a:lnTo>
                    <a:pt x="79832" y="223012"/>
                  </a:lnTo>
                  <a:close/>
                </a:path>
                <a:path w="396875" h="392430">
                  <a:moveTo>
                    <a:pt x="79844" y="223266"/>
                  </a:moveTo>
                  <a:lnTo>
                    <a:pt x="76873" y="223266"/>
                  </a:lnTo>
                  <a:lnTo>
                    <a:pt x="76669" y="223647"/>
                  </a:lnTo>
                  <a:lnTo>
                    <a:pt x="79844" y="223647"/>
                  </a:lnTo>
                  <a:lnTo>
                    <a:pt x="79844" y="223266"/>
                  </a:lnTo>
                  <a:close/>
                </a:path>
                <a:path w="396875" h="392430">
                  <a:moveTo>
                    <a:pt x="79921" y="225171"/>
                  </a:moveTo>
                  <a:lnTo>
                    <a:pt x="79603" y="225171"/>
                  </a:lnTo>
                  <a:lnTo>
                    <a:pt x="79629" y="225425"/>
                  </a:lnTo>
                  <a:lnTo>
                    <a:pt x="79844" y="225425"/>
                  </a:lnTo>
                  <a:lnTo>
                    <a:pt x="79921" y="225171"/>
                  </a:lnTo>
                  <a:close/>
                </a:path>
                <a:path w="396875" h="392430">
                  <a:moveTo>
                    <a:pt x="79997" y="229235"/>
                  </a:moveTo>
                  <a:lnTo>
                    <a:pt x="79324" y="229235"/>
                  </a:lnTo>
                  <a:lnTo>
                    <a:pt x="79298" y="229362"/>
                  </a:lnTo>
                  <a:lnTo>
                    <a:pt x="79946" y="229362"/>
                  </a:lnTo>
                  <a:lnTo>
                    <a:pt x="79997" y="229235"/>
                  </a:lnTo>
                  <a:close/>
                </a:path>
                <a:path w="396875" h="392430">
                  <a:moveTo>
                    <a:pt x="79997" y="223139"/>
                  </a:moveTo>
                  <a:lnTo>
                    <a:pt x="79832" y="223139"/>
                  </a:lnTo>
                  <a:lnTo>
                    <a:pt x="79844" y="223266"/>
                  </a:lnTo>
                  <a:lnTo>
                    <a:pt x="79997" y="223139"/>
                  </a:lnTo>
                  <a:close/>
                </a:path>
                <a:path w="396875" h="392430">
                  <a:moveTo>
                    <a:pt x="80048" y="222885"/>
                  </a:moveTo>
                  <a:lnTo>
                    <a:pt x="79832" y="222885"/>
                  </a:lnTo>
                  <a:lnTo>
                    <a:pt x="79832" y="223012"/>
                  </a:lnTo>
                  <a:lnTo>
                    <a:pt x="80022" y="223012"/>
                  </a:lnTo>
                  <a:lnTo>
                    <a:pt x="80048" y="222885"/>
                  </a:lnTo>
                  <a:close/>
                </a:path>
                <a:path w="396875" h="392430">
                  <a:moveTo>
                    <a:pt x="80073" y="362712"/>
                  </a:moveTo>
                  <a:lnTo>
                    <a:pt x="79883" y="362585"/>
                  </a:lnTo>
                  <a:lnTo>
                    <a:pt x="79908" y="362712"/>
                  </a:lnTo>
                  <a:lnTo>
                    <a:pt x="80073" y="362712"/>
                  </a:lnTo>
                  <a:close/>
                </a:path>
                <a:path w="396875" h="392430">
                  <a:moveTo>
                    <a:pt x="80086" y="223266"/>
                  </a:moveTo>
                  <a:lnTo>
                    <a:pt x="79933" y="223393"/>
                  </a:lnTo>
                  <a:lnTo>
                    <a:pt x="79883" y="223647"/>
                  </a:lnTo>
                  <a:lnTo>
                    <a:pt x="80086" y="223647"/>
                  </a:lnTo>
                  <a:lnTo>
                    <a:pt x="80086" y="223266"/>
                  </a:lnTo>
                  <a:close/>
                </a:path>
                <a:path w="396875" h="392430">
                  <a:moveTo>
                    <a:pt x="80124" y="221869"/>
                  </a:moveTo>
                  <a:lnTo>
                    <a:pt x="79222" y="221361"/>
                  </a:lnTo>
                  <a:lnTo>
                    <a:pt x="77838" y="221361"/>
                  </a:lnTo>
                  <a:lnTo>
                    <a:pt x="77774" y="221488"/>
                  </a:lnTo>
                  <a:lnTo>
                    <a:pt x="77711" y="221615"/>
                  </a:lnTo>
                  <a:lnTo>
                    <a:pt x="77647" y="221742"/>
                  </a:lnTo>
                  <a:lnTo>
                    <a:pt x="77584" y="221869"/>
                  </a:lnTo>
                  <a:lnTo>
                    <a:pt x="77520" y="221996"/>
                  </a:lnTo>
                  <a:lnTo>
                    <a:pt x="77457" y="222123"/>
                  </a:lnTo>
                  <a:lnTo>
                    <a:pt x="75920" y="222123"/>
                  </a:lnTo>
                  <a:lnTo>
                    <a:pt x="75920" y="222250"/>
                  </a:lnTo>
                  <a:lnTo>
                    <a:pt x="77393" y="222250"/>
                  </a:lnTo>
                  <a:lnTo>
                    <a:pt x="77330" y="222377"/>
                  </a:lnTo>
                  <a:lnTo>
                    <a:pt x="79946" y="222377"/>
                  </a:lnTo>
                  <a:lnTo>
                    <a:pt x="80073" y="221996"/>
                  </a:lnTo>
                  <a:lnTo>
                    <a:pt x="80124" y="221869"/>
                  </a:lnTo>
                  <a:close/>
                </a:path>
                <a:path w="396875" h="392430">
                  <a:moveTo>
                    <a:pt x="80162" y="222377"/>
                  </a:moveTo>
                  <a:lnTo>
                    <a:pt x="79946" y="222377"/>
                  </a:lnTo>
                  <a:lnTo>
                    <a:pt x="79908" y="222504"/>
                  </a:lnTo>
                  <a:lnTo>
                    <a:pt x="77254" y="222504"/>
                  </a:lnTo>
                  <a:lnTo>
                    <a:pt x="77330" y="222377"/>
                  </a:lnTo>
                  <a:lnTo>
                    <a:pt x="75958" y="222377"/>
                  </a:lnTo>
                  <a:lnTo>
                    <a:pt x="75971" y="222516"/>
                  </a:lnTo>
                  <a:lnTo>
                    <a:pt x="75819" y="222631"/>
                  </a:lnTo>
                  <a:lnTo>
                    <a:pt x="75704" y="222885"/>
                  </a:lnTo>
                  <a:lnTo>
                    <a:pt x="76047" y="222885"/>
                  </a:lnTo>
                  <a:lnTo>
                    <a:pt x="75996" y="222631"/>
                  </a:lnTo>
                  <a:lnTo>
                    <a:pt x="77190" y="222631"/>
                  </a:lnTo>
                  <a:lnTo>
                    <a:pt x="77127" y="222758"/>
                  </a:lnTo>
                  <a:lnTo>
                    <a:pt x="77063" y="222885"/>
                  </a:lnTo>
                  <a:lnTo>
                    <a:pt x="79832" y="222885"/>
                  </a:lnTo>
                  <a:lnTo>
                    <a:pt x="79883" y="222631"/>
                  </a:lnTo>
                  <a:lnTo>
                    <a:pt x="80111" y="222631"/>
                  </a:lnTo>
                  <a:lnTo>
                    <a:pt x="80162" y="222377"/>
                  </a:lnTo>
                  <a:close/>
                </a:path>
                <a:path w="396875" h="392430">
                  <a:moveTo>
                    <a:pt x="80225" y="222123"/>
                  </a:moveTo>
                  <a:lnTo>
                    <a:pt x="80035" y="222123"/>
                  </a:lnTo>
                  <a:lnTo>
                    <a:pt x="79997" y="222250"/>
                  </a:lnTo>
                  <a:lnTo>
                    <a:pt x="80200" y="222250"/>
                  </a:lnTo>
                  <a:lnTo>
                    <a:pt x="80225" y="222123"/>
                  </a:lnTo>
                  <a:close/>
                </a:path>
                <a:path w="396875" h="392430">
                  <a:moveTo>
                    <a:pt x="80429" y="223647"/>
                  </a:moveTo>
                  <a:lnTo>
                    <a:pt x="80086" y="223647"/>
                  </a:lnTo>
                  <a:lnTo>
                    <a:pt x="80086" y="223774"/>
                  </a:lnTo>
                  <a:lnTo>
                    <a:pt x="76606" y="223774"/>
                  </a:lnTo>
                  <a:lnTo>
                    <a:pt x="76669" y="223647"/>
                  </a:lnTo>
                  <a:lnTo>
                    <a:pt x="76263" y="223647"/>
                  </a:lnTo>
                  <a:lnTo>
                    <a:pt x="76238" y="223774"/>
                  </a:lnTo>
                  <a:lnTo>
                    <a:pt x="71437" y="223774"/>
                  </a:lnTo>
                  <a:lnTo>
                    <a:pt x="71323" y="224282"/>
                  </a:lnTo>
                  <a:lnTo>
                    <a:pt x="71221" y="224663"/>
                  </a:lnTo>
                  <a:lnTo>
                    <a:pt x="76111" y="224663"/>
                  </a:lnTo>
                  <a:lnTo>
                    <a:pt x="76225" y="223901"/>
                  </a:lnTo>
                  <a:lnTo>
                    <a:pt x="76542" y="223901"/>
                  </a:lnTo>
                  <a:lnTo>
                    <a:pt x="76352" y="224282"/>
                  </a:lnTo>
                  <a:lnTo>
                    <a:pt x="76288" y="224409"/>
                  </a:lnTo>
                  <a:lnTo>
                    <a:pt x="76225" y="224536"/>
                  </a:lnTo>
                  <a:lnTo>
                    <a:pt x="76161" y="224663"/>
                  </a:lnTo>
                  <a:lnTo>
                    <a:pt x="79705" y="224663"/>
                  </a:lnTo>
                  <a:lnTo>
                    <a:pt x="80086" y="223901"/>
                  </a:lnTo>
                  <a:lnTo>
                    <a:pt x="80340" y="223901"/>
                  </a:lnTo>
                  <a:lnTo>
                    <a:pt x="80429" y="223647"/>
                  </a:lnTo>
                  <a:close/>
                </a:path>
                <a:path w="396875" h="392430">
                  <a:moveTo>
                    <a:pt x="80429" y="221742"/>
                  </a:moveTo>
                  <a:lnTo>
                    <a:pt x="80276" y="221869"/>
                  </a:lnTo>
                  <a:lnTo>
                    <a:pt x="80251" y="221996"/>
                  </a:lnTo>
                  <a:lnTo>
                    <a:pt x="80429" y="221869"/>
                  </a:lnTo>
                  <a:lnTo>
                    <a:pt x="80429" y="221742"/>
                  </a:lnTo>
                  <a:close/>
                </a:path>
                <a:path w="396875" h="392430">
                  <a:moveTo>
                    <a:pt x="80657" y="223139"/>
                  </a:moveTo>
                  <a:lnTo>
                    <a:pt x="80086" y="223139"/>
                  </a:lnTo>
                  <a:lnTo>
                    <a:pt x="80086" y="223266"/>
                  </a:lnTo>
                  <a:lnTo>
                    <a:pt x="80619" y="223266"/>
                  </a:lnTo>
                  <a:lnTo>
                    <a:pt x="80657" y="223139"/>
                  </a:lnTo>
                  <a:close/>
                </a:path>
                <a:path w="396875" h="392430">
                  <a:moveTo>
                    <a:pt x="80746" y="222885"/>
                  </a:moveTo>
                  <a:lnTo>
                    <a:pt x="80086" y="222885"/>
                  </a:lnTo>
                  <a:lnTo>
                    <a:pt x="80086" y="223012"/>
                  </a:lnTo>
                  <a:lnTo>
                    <a:pt x="80708" y="223012"/>
                  </a:lnTo>
                  <a:lnTo>
                    <a:pt x="80746" y="222885"/>
                  </a:lnTo>
                  <a:close/>
                </a:path>
                <a:path w="396875" h="392430">
                  <a:moveTo>
                    <a:pt x="80886" y="223139"/>
                  </a:moveTo>
                  <a:lnTo>
                    <a:pt x="80733" y="223139"/>
                  </a:lnTo>
                  <a:lnTo>
                    <a:pt x="80670" y="223266"/>
                  </a:lnTo>
                  <a:lnTo>
                    <a:pt x="80886" y="223139"/>
                  </a:lnTo>
                  <a:close/>
                </a:path>
                <a:path w="396875" h="392430">
                  <a:moveTo>
                    <a:pt x="80962" y="222885"/>
                  </a:moveTo>
                  <a:lnTo>
                    <a:pt x="80784" y="223012"/>
                  </a:lnTo>
                  <a:lnTo>
                    <a:pt x="80924" y="223012"/>
                  </a:lnTo>
                  <a:lnTo>
                    <a:pt x="80962" y="222885"/>
                  </a:lnTo>
                  <a:close/>
                </a:path>
                <a:path w="396875" h="392430">
                  <a:moveTo>
                    <a:pt x="81000" y="222504"/>
                  </a:moveTo>
                  <a:lnTo>
                    <a:pt x="80860" y="222504"/>
                  </a:lnTo>
                  <a:lnTo>
                    <a:pt x="80899" y="222377"/>
                  </a:lnTo>
                  <a:lnTo>
                    <a:pt x="80238" y="222377"/>
                  </a:lnTo>
                  <a:lnTo>
                    <a:pt x="80137" y="222631"/>
                  </a:lnTo>
                  <a:lnTo>
                    <a:pt x="80822" y="222631"/>
                  </a:lnTo>
                  <a:lnTo>
                    <a:pt x="81000" y="222504"/>
                  </a:lnTo>
                  <a:close/>
                </a:path>
                <a:path w="396875" h="392430">
                  <a:moveTo>
                    <a:pt x="81114" y="221996"/>
                  </a:moveTo>
                  <a:lnTo>
                    <a:pt x="81000" y="222123"/>
                  </a:lnTo>
                  <a:lnTo>
                    <a:pt x="80327" y="222123"/>
                  </a:lnTo>
                  <a:lnTo>
                    <a:pt x="80276" y="222250"/>
                  </a:lnTo>
                  <a:lnTo>
                    <a:pt x="80949" y="222250"/>
                  </a:lnTo>
                  <a:lnTo>
                    <a:pt x="80899" y="222377"/>
                  </a:lnTo>
                  <a:lnTo>
                    <a:pt x="81051" y="222377"/>
                  </a:lnTo>
                  <a:lnTo>
                    <a:pt x="81114" y="221996"/>
                  </a:lnTo>
                  <a:close/>
                </a:path>
                <a:path w="396875" h="392430">
                  <a:moveTo>
                    <a:pt x="81165" y="222885"/>
                  </a:moveTo>
                  <a:lnTo>
                    <a:pt x="81153" y="222631"/>
                  </a:lnTo>
                  <a:lnTo>
                    <a:pt x="81000" y="222758"/>
                  </a:lnTo>
                  <a:lnTo>
                    <a:pt x="80962" y="222885"/>
                  </a:lnTo>
                  <a:lnTo>
                    <a:pt x="81165" y="222885"/>
                  </a:lnTo>
                  <a:close/>
                </a:path>
                <a:path w="396875" h="392430">
                  <a:moveTo>
                    <a:pt x="81178" y="223012"/>
                  </a:moveTo>
                  <a:lnTo>
                    <a:pt x="80924" y="223012"/>
                  </a:lnTo>
                  <a:lnTo>
                    <a:pt x="80886" y="223139"/>
                  </a:lnTo>
                  <a:lnTo>
                    <a:pt x="81178" y="223139"/>
                  </a:lnTo>
                  <a:lnTo>
                    <a:pt x="81178" y="223012"/>
                  </a:lnTo>
                  <a:close/>
                </a:path>
                <a:path w="396875" h="392430">
                  <a:moveTo>
                    <a:pt x="81191" y="224917"/>
                  </a:moveTo>
                  <a:lnTo>
                    <a:pt x="80010" y="224917"/>
                  </a:lnTo>
                  <a:lnTo>
                    <a:pt x="80098" y="224663"/>
                  </a:lnTo>
                  <a:lnTo>
                    <a:pt x="79705" y="224663"/>
                  </a:lnTo>
                  <a:lnTo>
                    <a:pt x="79590" y="225044"/>
                  </a:lnTo>
                  <a:lnTo>
                    <a:pt x="79959" y="225044"/>
                  </a:lnTo>
                  <a:lnTo>
                    <a:pt x="79921" y="225171"/>
                  </a:lnTo>
                  <a:lnTo>
                    <a:pt x="81153" y="225171"/>
                  </a:lnTo>
                  <a:lnTo>
                    <a:pt x="81191" y="224917"/>
                  </a:lnTo>
                  <a:close/>
                </a:path>
                <a:path w="396875" h="392430">
                  <a:moveTo>
                    <a:pt x="81191" y="223266"/>
                  </a:moveTo>
                  <a:lnTo>
                    <a:pt x="80670" y="223266"/>
                  </a:lnTo>
                  <a:lnTo>
                    <a:pt x="80619" y="223393"/>
                  </a:lnTo>
                  <a:lnTo>
                    <a:pt x="80518" y="223647"/>
                  </a:lnTo>
                  <a:lnTo>
                    <a:pt x="81165" y="223647"/>
                  </a:lnTo>
                  <a:lnTo>
                    <a:pt x="81191" y="223266"/>
                  </a:lnTo>
                  <a:close/>
                </a:path>
                <a:path w="396875" h="392430">
                  <a:moveTo>
                    <a:pt x="81343" y="225171"/>
                  </a:moveTo>
                  <a:lnTo>
                    <a:pt x="81153" y="225171"/>
                  </a:lnTo>
                  <a:lnTo>
                    <a:pt x="81114" y="225425"/>
                  </a:lnTo>
                  <a:lnTo>
                    <a:pt x="81280" y="225425"/>
                  </a:lnTo>
                  <a:lnTo>
                    <a:pt x="81343" y="225171"/>
                  </a:lnTo>
                  <a:close/>
                </a:path>
                <a:path w="396875" h="392430">
                  <a:moveTo>
                    <a:pt x="81368" y="222885"/>
                  </a:moveTo>
                  <a:lnTo>
                    <a:pt x="81165" y="222885"/>
                  </a:lnTo>
                  <a:lnTo>
                    <a:pt x="81178" y="223012"/>
                  </a:lnTo>
                  <a:lnTo>
                    <a:pt x="81318" y="223012"/>
                  </a:lnTo>
                  <a:lnTo>
                    <a:pt x="81368" y="222885"/>
                  </a:lnTo>
                  <a:close/>
                </a:path>
                <a:path w="396875" h="392430">
                  <a:moveTo>
                    <a:pt x="81381" y="223774"/>
                  </a:moveTo>
                  <a:lnTo>
                    <a:pt x="81191" y="223901"/>
                  </a:lnTo>
                  <a:lnTo>
                    <a:pt x="80949" y="224282"/>
                  </a:lnTo>
                  <a:lnTo>
                    <a:pt x="81076" y="223901"/>
                  </a:lnTo>
                  <a:lnTo>
                    <a:pt x="81267" y="223774"/>
                  </a:lnTo>
                  <a:lnTo>
                    <a:pt x="81343" y="223647"/>
                  </a:lnTo>
                  <a:lnTo>
                    <a:pt x="81165" y="223647"/>
                  </a:lnTo>
                  <a:lnTo>
                    <a:pt x="81114" y="223774"/>
                  </a:lnTo>
                  <a:lnTo>
                    <a:pt x="80391" y="223774"/>
                  </a:lnTo>
                  <a:lnTo>
                    <a:pt x="80340" y="223901"/>
                  </a:lnTo>
                  <a:lnTo>
                    <a:pt x="80213" y="224282"/>
                  </a:lnTo>
                  <a:lnTo>
                    <a:pt x="80098" y="224663"/>
                  </a:lnTo>
                  <a:lnTo>
                    <a:pt x="81241" y="224663"/>
                  </a:lnTo>
                  <a:lnTo>
                    <a:pt x="81305" y="224282"/>
                  </a:lnTo>
                  <a:lnTo>
                    <a:pt x="81381" y="223774"/>
                  </a:lnTo>
                  <a:close/>
                </a:path>
                <a:path w="396875" h="392430">
                  <a:moveTo>
                    <a:pt x="81457" y="224663"/>
                  </a:moveTo>
                  <a:lnTo>
                    <a:pt x="81241" y="224663"/>
                  </a:lnTo>
                  <a:lnTo>
                    <a:pt x="81191" y="224917"/>
                  </a:lnTo>
                  <a:lnTo>
                    <a:pt x="81178" y="225044"/>
                  </a:lnTo>
                  <a:lnTo>
                    <a:pt x="81368" y="225044"/>
                  </a:lnTo>
                  <a:lnTo>
                    <a:pt x="81457" y="224663"/>
                  </a:lnTo>
                  <a:close/>
                </a:path>
                <a:path w="396875" h="392430">
                  <a:moveTo>
                    <a:pt x="81534" y="222377"/>
                  </a:moveTo>
                  <a:lnTo>
                    <a:pt x="81140" y="222377"/>
                  </a:lnTo>
                  <a:lnTo>
                    <a:pt x="81153" y="222631"/>
                  </a:lnTo>
                  <a:lnTo>
                    <a:pt x="81445" y="222631"/>
                  </a:lnTo>
                  <a:lnTo>
                    <a:pt x="81534" y="222377"/>
                  </a:lnTo>
                  <a:close/>
                </a:path>
                <a:path w="396875" h="392430">
                  <a:moveTo>
                    <a:pt x="81610" y="222123"/>
                  </a:moveTo>
                  <a:lnTo>
                    <a:pt x="81191" y="222123"/>
                  </a:lnTo>
                  <a:lnTo>
                    <a:pt x="81153" y="222250"/>
                  </a:lnTo>
                  <a:lnTo>
                    <a:pt x="81572" y="222250"/>
                  </a:lnTo>
                  <a:lnTo>
                    <a:pt x="81610" y="222123"/>
                  </a:lnTo>
                  <a:close/>
                </a:path>
                <a:path w="396875" h="392430">
                  <a:moveTo>
                    <a:pt x="81826" y="225044"/>
                  </a:moveTo>
                  <a:lnTo>
                    <a:pt x="81788" y="224917"/>
                  </a:lnTo>
                  <a:lnTo>
                    <a:pt x="81686" y="224663"/>
                  </a:lnTo>
                  <a:lnTo>
                    <a:pt x="81470" y="224663"/>
                  </a:lnTo>
                  <a:lnTo>
                    <a:pt x="81407" y="225044"/>
                  </a:lnTo>
                  <a:lnTo>
                    <a:pt x="81826" y="225044"/>
                  </a:lnTo>
                  <a:close/>
                </a:path>
                <a:path w="396875" h="392430">
                  <a:moveTo>
                    <a:pt x="82042" y="224536"/>
                  </a:moveTo>
                  <a:lnTo>
                    <a:pt x="81648" y="224536"/>
                  </a:lnTo>
                  <a:lnTo>
                    <a:pt x="81686" y="224663"/>
                  </a:lnTo>
                  <a:lnTo>
                    <a:pt x="82016" y="224663"/>
                  </a:lnTo>
                  <a:lnTo>
                    <a:pt x="82042" y="224536"/>
                  </a:lnTo>
                  <a:close/>
                </a:path>
                <a:path w="396875" h="392430">
                  <a:moveTo>
                    <a:pt x="82181" y="224663"/>
                  </a:moveTo>
                  <a:lnTo>
                    <a:pt x="82016" y="224663"/>
                  </a:lnTo>
                  <a:lnTo>
                    <a:pt x="81978" y="224917"/>
                  </a:lnTo>
                  <a:lnTo>
                    <a:pt x="82181" y="224663"/>
                  </a:lnTo>
                  <a:close/>
                </a:path>
                <a:path w="396875" h="392430">
                  <a:moveTo>
                    <a:pt x="82296" y="224409"/>
                  </a:moveTo>
                  <a:lnTo>
                    <a:pt x="82054" y="224409"/>
                  </a:lnTo>
                  <a:lnTo>
                    <a:pt x="82042" y="224536"/>
                  </a:lnTo>
                  <a:lnTo>
                    <a:pt x="82232" y="224536"/>
                  </a:lnTo>
                  <a:lnTo>
                    <a:pt x="82296" y="224409"/>
                  </a:lnTo>
                  <a:close/>
                </a:path>
                <a:path w="396875" h="392430">
                  <a:moveTo>
                    <a:pt x="82334" y="224282"/>
                  </a:moveTo>
                  <a:lnTo>
                    <a:pt x="81635" y="223901"/>
                  </a:lnTo>
                  <a:lnTo>
                    <a:pt x="81597" y="224409"/>
                  </a:lnTo>
                  <a:lnTo>
                    <a:pt x="82054" y="224409"/>
                  </a:lnTo>
                  <a:lnTo>
                    <a:pt x="82080" y="224282"/>
                  </a:lnTo>
                  <a:lnTo>
                    <a:pt x="82334" y="224282"/>
                  </a:lnTo>
                  <a:close/>
                </a:path>
                <a:path w="396875" h="392430">
                  <a:moveTo>
                    <a:pt x="82423" y="340868"/>
                  </a:moveTo>
                  <a:lnTo>
                    <a:pt x="82308" y="340004"/>
                  </a:lnTo>
                  <a:lnTo>
                    <a:pt x="82219" y="339852"/>
                  </a:lnTo>
                  <a:lnTo>
                    <a:pt x="81648" y="339852"/>
                  </a:lnTo>
                  <a:lnTo>
                    <a:pt x="81724" y="340360"/>
                  </a:lnTo>
                  <a:lnTo>
                    <a:pt x="81368" y="339852"/>
                  </a:lnTo>
                  <a:lnTo>
                    <a:pt x="81686" y="340868"/>
                  </a:lnTo>
                  <a:lnTo>
                    <a:pt x="82080" y="340868"/>
                  </a:lnTo>
                  <a:lnTo>
                    <a:pt x="82423" y="340868"/>
                  </a:lnTo>
                  <a:close/>
                </a:path>
                <a:path w="396875" h="392430">
                  <a:moveTo>
                    <a:pt x="82461" y="342392"/>
                  </a:moveTo>
                  <a:lnTo>
                    <a:pt x="81915" y="341376"/>
                  </a:lnTo>
                  <a:lnTo>
                    <a:pt x="81915" y="341630"/>
                  </a:lnTo>
                  <a:lnTo>
                    <a:pt x="82118" y="342277"/>
                  </a:lnTo>
                  <a:lnTo>
                    <a:pt x="81711" y="341630"/>
                  </a:lnTo>
                  <a:lnTo>
                    <a:pt x="81622" y="341376"/>
                  </a:lnTo>
                  <a:lnTo>
                    <a:pt x="81584" y="340868"/>
                  </a:lnTo>
                  <a:lnTo>
                    <a:pt x="79082" y="340868"/>
                  </a:lnTo>
                  <a:lnTo>
                    <a:pt x="79184" y="343154"/>
                  </a:lnTo>
                  <a:lnTo>
                    <a:pt x="82448" y="343154"/>
                  </a:lnTo>
                  <a:lnTo>
                    <a:pt x="82397" y="342392"/>
                  </a:lnTo>
                  <a:close/>
                </a:path>
                <a:path w="396875" h="392430">
                  <a:moveTo>
                    <a:pt x="82461" y="224536"/>
                  </a:moveTo>
                  <a:lnTo>
                    <a:pt x="82232" y="224536"/>
                  </a:lnTo>
                  <a:lnTo>
                    <a:pt x="82181" y="224663"/>
                  </a:lnTo>
                  <a:lnTo>
                    <a:pt x="82346" y="224663"/>
                  </a:lnTo>
                  <a:lnTo>
                    <a:pt x="82461" y="224536"/>
                  </a:lnTo>
                  <a:close/>
                </a:path>
                <a:path w="396875" h="392430">
                  <a:moveTo>
                    <a:pt x="82613" y="223647"/>
                  </a:moveTo>
                  <a:lnTo>
                    <a:pt x="81407" y="223647"/>
                  </a:lnTo>
                  <a:lnTo>
                    <a:pt x="81381" y="223774"/>
                  </a:lnTo>
                  <a:lnTo>
                    <a:pt x="81368" y="223901"/>
                  </a:lnTo>
                  <a:lnTo>
                    <a:pt x="81635" y="223901"/>
                  </a:lnTo>
                  <a:lnTo>
                    <a:pt x="82499" y="223901"/>
                  </a:lnTo>
                  <a:lnTo>
                    <a:pt x="82613" y="223647"/>
                  </a:lnTo>
                  <a:close/>
                </a:path>
                <a:path w="396875" h="392430">
                  <a:moveTo>
                    <a:pt x="82753" y="224663"/>
                  </a:moveTo>
                  <a:lnTo>
                    <a:pt x="82346" y="224663"/>
                  </a:lnTo>
                  <a:lnTo>
                    <a:pt x="82664" y="224917"/>
                  </a:lnTo>
                  <a:lnTo>
                    <a:pt x="82753" y="224663"/>
                  </a:lnTo>
                  <a:close/>
                </a:path>
                <a:path w="396875" h="392430">
                  <a:moveTo>
                    <a:pt x="82854" y="224409"/>
                  </a:moveTo>
                  <a:lnTo>
                    <a:pt x="82575" y="224409"/>
                  </a:lnTo>
                  <a:lnTo>
                    <a:pt x="82461" y="224536"/>
                  </a:lnTo>
                  <a:lnTo>
                    <a:pt x="82804" y="224536"/>
                  </a:lnTo>
                  <a:lnTo>
                    <a:pt x="82854" y="224409"/>
                  </a:lnTo>
                  <a:close/>
                </a:path>
                <a:path w="396875" h="392430">
                  <a:moveTo>
                    <a:pt x="82905" y="343408"/>
                  </a:moveTo>
                  <a:lnTo>
                    <a:pt x="82854" y="343154"/>
                  </a:lnTo>
                  <a:lnTo>
                    <a:pt x="82448" y="343154"/>
                  </a:lnTo>
                  <a:lnTo>
                    <a:pt x="82461" y="343408"/>
                  </a:lnTo>
                  <a:lnTo>
                    <a:pt x="82905" y="343408"/>
                  </a:lnTo>
                  <a:close/>
                </a:path>
                <a:path w="396875" h="392430">
                  <a:moveTo>
                    <a:pt x="82905" y="223139"/>
                  </a:moveTo>
                  <a:lnTo>
                    <a:pt x="81356" y="223139"/>
                  </a:lnTo>
                  <a:lnTo>
                    <a:pt x="81305" y="223266"/>
                  </a:lnTo>
                  <a:lnTo>
                    <a:pt x="82778" y="223266"/>
                  </a:lnTo>
                  <a:lnTo>
                    <a:pt x="82905" y="223139"/>
                  </a:lnTo>
                  <a:close/>
                </a:path>
                <a:path w="396875" h="392430">
                  <a:moveTo>
                    <a:pt x="83045" y="223774"/>
                  </a:moveTo>
                  <a:lnTo>
                    <a:pt x="82562" y="223774"/>
                  </a:lnTo>
                  <a:lnTo>
                    <a:pt x="82499" y="223901"/>
                  </a:lnTo>
                  <a:lnTo>
                    <a:pt x="82346" y="224282"/>
                  </a:lnTo>
                  <a:lnTo>
                    <a:pt x="82296" y="224409"/>
                  </a:lnTo>
                  <a:lnTo>
                    <a:pt x="82575" y="224409"/>
                  </a:lnTo>
                  <a:lnTo>
                    <a:pt x="83045" y="223901"/>
                  </a:lnTo>
                  <a:lnTo>
                    <a:pt x="83045" y="223774"/>
                  </a:lnTo>
                  <a:close/>
                </a:path>
                <a:path w="396875" h="392430">
                  <a:moveTo>
                    <a:pt x="83045" y="223266"/>
                  </a:moveTo>
                  <a:lnTo>
                    <a:pt x="82778" y="223266"/>
                  </a:lnTo>
                  <a:lnTo>
                    <a:pt x="82715" y="223393"/>
                  </a:lnTo>
                  <a:lnTo>
                    <a:pt x="82613" y="223647"/>
                  </a:lnTo>
                  <a:lnTo>
                    <a:pt x="83045" y="223647"/>
                  </a:lnTo>
                  <a:lnTo>
                    <a:pt x="83045" y="223266"/>
                  </a:lnTo>
                  <a:close/>
                </a:path>
                <a:path w="396875" h="392430">
                  <a:moveTo>
                    <a:pt x="83045" y="223012"/>
                  </a:moveTo>
                  <a:lnTo>
                    <a:pt x="82905" y="223139"/>
                  </a:lnTo>
                  <a:lnTo>
                    <a:pt x="83045" y="223139"/>
                  </a:lnTo>
                  <a:lnTo>
                    <a:pt x="83045" y="223012"/>
                  </a:lnTo>
                  <a:close/>
                </a:path>
                <a:path w="396875" h="392430">
                  <a:moveTo>
                    <a:pt x="83273" y="223647"/>
                  </a:moveTo>
                  <a:lnTo>
                    <a:pt x="83045" y="223647"/>
                  </a:lnTo>
                  <a:lnTo>
                    <a:pt x="83045" y="223774"/>
                  </a:lnTo>
                  <a:lnTo>
                    <a:pt x="83273" y="223647"/>
                  </a:lnTo>
                  <a:close/>
                </a:path>
                <a:path w="396875" h="392430">
                  <a:moveTo>
                    <a:pt x="83299" y="224536"/>
                  </a:moveTo>
                  <a:lnTo>
                    <a:pt x="82804" y="224536"/>
                  </a:lnTo>
                  <a:lnTo>
                    <a:pt x="82753" y="224663"/>
                  </a:lnTo>
                  <a:lnTo>
                    <a:pt x="83223" y="224663"/>
                  </a:lnTo>
                  <a:lnTo>
                    <a:pt x="83299" y="224536"/>
                  </a:lnTo>
                  <a:close/>
                </a:path>
                <a:path w="396875" h="392430">
                  <a:moveTo>
                    <a:pt x="83324" y="225171"/>
                  </a:moveTo>
                  <a:lnTo>
                    <a:pt x="82931" y="225171"/>
                  </a:lnTo>
                  <a:lnTo>
                    <a:pt x="82969" y="225425"/>
                  </a:lnTo>
                  <a:lnTo>
                    <a:pt x="83261" y="225425"/>
                  </a:lnTo>
                  <a:lnTo>
                    <a:pt x="83324" y="225171"/>
                  </a:lnTo>
                  <a:close/>
                </a:path>
                <a:path w="396875" h="392430">
                  <a:moveTo>
                    <a:pt x="83604" y="223012"/>
                  </a:moveTo>
                  <a:lnTo>
                    <a:pt x="83591" y="222885"/>
                  </a:lnTo>
                  <a:lnTo>
                    <a:pt x="81445" y="222885"/>
                  </a:lnTo>
                  <a:lnTo>
                    <a:pt x="81394" y="223012"/>
                  </a:lnTo>
                  <a:lnTo>
                    <a:pt x="83045" y="223012"/>
                  </a:lnTo>
                  <a:lnTo>
                    <a:pt x="83604" y="223012"/>
                  </a:lnTo>
                  <a:close/>
                </a:path>
                <a:path w="396875" h="392430">
                  <a:moveTo>
                    <a:pt x="83629" y="223266"/>
                  </a:moveTo>
                  <a:lnTo>
                    <a:pt x="83616" y="223139"/>
                  </a:lnTo>
                  <a:lnTo>
                    <a:pt x="83045" y="223139"/>
                  </a:lnTo>
                  <a:lnTo>
                    <a:pt x="83045" y="223266"/>
                  </a:lnTo>
                  <a:lnTo>
                    <a:pt x="83629" y="223266"/>
                  </a:lnTo>
                  <a:close/>
                </a:path>
                <a:path w="396875" h="392430">
                  <a:moveTo>
                    <a:pt x="83769" y="224409"/>
                  </a:moveTo>
                  <a:lnTo>
                    <a:pt x="83375" y="224409"/>
                  </a:lnTo>
                  <a:lnTo>
                    <a:pt x="83299" y="224536"/>
                  </a:lnTo>
                  <a:lnTo>
                    <a:pt x="83515" y="224536"/>
                  </a:lnTo>
                  <a:lnTo>
                    <a:pt x="83769" y="224409"/>
                  </a:lnTo>
                  <a:close/>
                </a:path>
                <a:path w="396875" h="392430">
                  <a:moveTo>
                    <a:pt x="83769" y="223012"/>
                  </a:moveTo>
                  <a:lnTo>
                    <a:pt x="83604" y="223012"/>
                  </a:lnTo>
                  <a:lnTo>
                    <a:pt x="83616" y="223139"/>
                  </a:lnTo>
                  <a:lnTo>
                    <a:pt x="83769" y="223012"/>
                  </a:lnTo>
                  <a:close/>
                </a:path>
                <a:path w="396875" h="392430">
                  <a:moveTo>
                    <a:pt x="83883" y="222504"/>
                  </a:moveTo>
                  <a:lnTo>
                    <a:pt x="83553" y="222504"/>
                  </a:lnTo>
                  <a:lnTo>
                    <a:pt x="83553" y="222377"/>
                  </a:lnTo>
                  <a:lnTo>
                    <a:pt x="81622" y="222377"/>
                  </a:lnTo>
                  <a:lnTo>
                    <a:pt x="81534" y="222631"/>
                  </a:lnTo>
                  <a:lnTo>
                    <a:pt x="83566" y="222631"/>
                  </a:lnTo>
                  <a:lnTo>
                    <a:pt x="83591" y="222885"/>
                  </a:lnTo>
                  <a:lnTo>
                    <a:pt x="83794" y="222885"/>
                  </a:lnTo>
                  <a:lnTo>
                    <a:pt x="83883" y="222504"/>
                  </a:lnTo>
                  <a:close/>
                </a:path>
                <a:path w="396875" h="392430">
                  <a:moveTo>
                    <a:pt x="83997" y="224536"/>
                  </a:moveTo>
                  <a:lnTo>
                    <a:pt x="83515" y="224536"/>
                  </a:lnTo>
                  <a:lnTo>
                    <a:pt x="83477" y="224663"/>
                  </a:lnTo>
                  <a:lnTo>
                    <a:pt x="83985" y="224663"/>
                  </a:lnTo>
                  <a:lnTo>
                    <a:pt x="83997" y="224536"/>
                  </a:lnTo>
                  <a:close/>
                </a:path>
                <a:path w="396875" h="392430">
                  <a:moveTo>
                    <a:pt x="84048" y="223266"/>
                  </a:moveTo>
                  <a:lnTo>
                    <a:pt x="83629" y="223266"/>
                  </a:lnTo>
                  <a:lnTo>
                    <a:pt x="83273" y="223647"/>
                  </a:lnTo>
                  <a:lnTo>
                    <a:pt x="83820" y="223647"/>
                  </a:lnTo>
                  <a:lnTo>
                    <a:pt x="83972" y="223393"/>
                  </a:lnTo>
                  <a:lnTo>
                    <a:pt x="84048" y="223266"/>
                  </a:lnTo>
                  <a:close/>
                </a:path>
                <a:path w="396875" h="392430">
                  <a:moveTo>
                    <a:pt x="84061" y="224282"/>
                  </a:moveTo>
                  <a:lnTo>
                    <a:pt x="83769" y="224409"/>
                  </a:lnTo>
                  <a:lnTo>
                    <a:pt x="84010" y="224409"/>
                  </a:lnTo>
                  <a:lnTo>
                    <a:pt x="84061" y="224282"/>
                  </a:lnTo>
                  <a:close/>
                </a:path>
                <a:path w="396875" h="392430">
                  <a:moveTo>
                    <a:pt x="84124" y="343154"/>
                  </a:moveTo>
                  <a:lnTo>
                    <a:pt x="84035" y="342900"/>
                  </a:lnTo>
                  <a:lnTo>
                    <a:pt x="83947" y="342646"/>
                  </a:lnTo>
                  <a:lnTo>
                    <a:pt x="83845" y="342392"/>
                  </a:lnTo>
                  <a:lnTo>
                    <a:pt x="83566" y="341630"/>
                  </a:lnTo>
                  <a:lnTo>
                    <a:pt x="83477" y="341376"/>
                  </a:lnTo>
                  <a:lnTo>
                    <a:pt x="83426" y="342392"/>
                  </a:lnTo>
                  <a:lnTo>
                    <a:pt x="83413" y="341630"/>
                  </a:lnTo>
                  <a:lnTo>
                    <a:pt x="82880" y="340868"/>
                  </a:lnTo>
                  <a:lnTo>
                    <a:pt x="83058" y="340868"/>
                  </a:lnTo>
                  <a:lnTo>
                    <a:pt x="82854" y="339852"/>
                  </a:lnTo>
                  <a:lnTo>
                    <a:pt x="82435" y="339852"/>
                  </a:lnTo>
                  <a:lnTo>
                    <a:pt x="82448" y="339979"/>
                  </a:lnTo>
                  <a:lnTo>
                    <a:pt x="82511" y="340321"/>
                  </a:lnTo>
                  <a:lnTo>
                    <a:pt x="82550" y="340868"/>
                  </a:lnTo>
                  <a:lnTo>
                    <a:pt x="82753" y="342646"/>
                  </a:lnTo>
                  <a:lnTo>
                    <a:pt x="82854" y="343154"/>
                  </a:lnTo>
                  <a:lnTo>
                    <a:pt x="84124" y="343154"/>
                  </a:lnTo>
                  <a:close/>
                </a:path>
                <a:path w="396875" h="392430">
                  <a:moveTo>
                    <a:pt x="84150" y="223012"/>
                  </a:moveTo>
                  <a:lnTo>
                    <a:pt x="83794" y="223012"/>
                  </a:lnTo>
                  <a:lnTo>
                    <a:pt x="83743" y="223139"/>
                  </a:lnTo>
                  <a:lnTo>
                    <a:pt x="84124" y="223139"/>
                  </a:lnTo>
                  <a:lnTo>
                    <a:pt x="84150" y="223012"/>
                  </a:lnTo>
                  <a:close/>
                </a:path>
                <a:path w="396875" h="392430">
                  <a:moveTo>
                    <a:pt x="84239" y="224663"/>
                  </a:moveTo>
                  <a:lnTo>
                    <a:pt x="83985" y="224663"/>
                  </a:lnTo>
                  <a:lnTo>
                    <a:pt x="83959" y="224917"/>
                  </a:lnTo>
                  <a:lnTo>
                    <a:pt x="83400" y="224917"/>
                  </a:lnTo>
                  <a:lnTo>
                    <a:pt x="83477" y="224663"/>
                  </a:lnTo>
                  <a:lnTo>
                    <a:pt x="83223" y="224663"/>
                  </a:lnTo>
                  <a:lnTo>
                    <a:pt x="83070" y="224917"/>
                  </a:lnTo>
                  <a:lnTo>
                    <a:pt x="82664" y="224917"/>
                  </a:lnTo>
                  <a:lnTo>
                    <a:pt x="82080" y="224917"/>
                  </a:lnTo>
                  <a:lnTo>
                    <a:pt x="82029" y="225171"/>
                  </a:lnTo>
                  <a:lnTo>
                    <a:pt x="82931" y="225171"/>
                  </a:lnTo>
                  <a:lnTo>
                    <a:pt x="82994" y="225044"/>
                  </a:lnTo>
                  <a:lnTo>
                    <a:pt x="83362" y="225044"/>
                  </a:lnTo>
                  <a:lnTo>
                    <a:pt x="83324" y="225171"/>
                  </a:lnTo>
                  <a:lnTo>
                    <a:pt x="83934" y="225171"/>
                  </a:lnTo>
                  <a:lnTo>
                    <a:pt x="83947" y="225044"/>
                  </a:lnTo>
                  <a:lnTo>
                    <a:pt x="84124" y="224917"/>
                  </a:lnTo>
                  <a:lnTo>
                    <a:pt x="84239" y="224663"/>
                  </a:lnTo>
                  <a:close/>
                </a:path>
                <a:path w="396875" h="392430">
                  <a:moveTo>
                    <a:pt x="84328" y="223901"/>
                  </a:moveTo>
                  <a:lnTo>
                    <a:pt x="84061" y="224282"/>
                  </a:lnTo>
                  <a:lnTo>
                    <a:pt x="84239" y="224282"/>
                  </a:lnTo>
                  <a:lnTo>
                    <a:pt x="84328" y="223901"/>
                  </a:lnTo>
                  <a:close/>
                </a:path>
                <a:path w="396875" h="392430">
                  <a:moveTo>
                    <a:pt x="84328" y="223647"/>
                  </a:moveTo>
                  <a:lnTo>
                    <a:pt x="83820" y="223647"/>
                  </a:lnTo>
                  <a:lnTo>
                    <a:pt x="83743" y="223774"/>
                  </a:lnTo>
                  <a:lnTo>
                    <a:pt x="83159" y="223774"/>
                  </a:lnTo>
                  <a:lnTo>
                    <a:pt x="83045" y="223901"/>
                  </a:lnTo>
                  <a:lnTo>
                    <a:pt x="82892" y="224282"/>
                  </a:lnTo>
                  <a:lnTo>
                    <a:pt x="82854" y="224409"/>
                  </a:lnTo>
                  <a:lnTo>
                    <a:pt x="83375" y="224409"/>
                  </a:lnTo>
                  <a:lnTo>
                    <a:pt x="83667" y="223901"/>
                  </a:lnTo>
                  <a:lnTo>
                    <a:pt x="84226" y="223901"/>
                  </a:lnTo>
                  <a:lnTo>
                    <a:pt x="84328" y="223647"/>
                  </a:lnTo>
                  <a:close/>
                </a:path>
                <a:path w="396875" h="392430">
                  <a:moveTo>
                    <a:pt x="84340" y="224409"/>
                  </a:moveTo>
                  <a:lnTo>
                    <a:pt x="84010" y="224409"/>
                  </a:lnTo>
                  <a:lnTo>
                    <a:pt x="83997" y="224536"/>
                  </a:lnTo>
                  <a:lnTo>
                    <a:pt x="84289" y="224536"/>
                  </a:lnTo>
                  <a:lnTo>
                    <a:pt x="84340" y="224409"/>
                  </a:lnTo>
                  <a:close/>
                </a:path>
                <a:path w="396875" h="392430">
                  <a:moveTo>
                    <a:pt x="84480" y="223139"/>
                  </a:moveTo>
                  <a:lnTo>
                    <a:pt x="84124" y="223139"/>
                  </a:lnTo>
                  <a:lnTo>
                    <a:pt x="84048" y="223266"/>
                  </a:lnTo>
                  <a:lnTo>
                    <a:pt x="84455" y="223266"/>
                  </a:lnTo>
                  <a:lnTo>
                    <a:pt x="84480" y="223139"/>
                  </a:lnTo>
                  <a:close/>
                </a:path>
                <a:path w="396875" h="392430">
                  <a:moveTo>
                    <a:pt x="84543" y="222885"/>
                  </a:moveTo>
                  <a:lnTo>
                    <a:pt x="84175" y="222885"/>
                  </a:lnTo>
                  <a:lnTo>
                    <a:pt x="84150" y="223012"/>
                  </a:lnTo>
                  <a:lnTo>
                    <a:pt x="84505" y="223012"/>
                  </a:lnTo>
                  <a:lnTo>
                    <a:pt x="84543" y="222885"/>
                  </a:lnTo>
                  <a:close/>
                </a:path>
                <a:path w="396875" h="392430">
                  <a:moveTo>
                    <a:pt x="84632" y="224536"/>
                  </a:moveTo>
                  <a:lnTo>
                    <a:pt x="84289" y="224536"/>
                  </a:lnTo>
                  <a:lnTo>
                    <a:pt x="84239" y="224663"/>
                  </a:lnTo>
                  <a:lnTo>
                    <a:pt x="84594" y="224663"/>
                  </a:lnTo>
                  <a:lnTo>
                    <a:pt x="84632" y="224536"/>
                  </a:lnTo>
                  <a:close/>
                </a:path>
                <a:path w="396875" h="392430">
                  <a:moveTo>
                    <a:pt x="84645" y="222377"/>
                  </a:moveTo>
                  <a:lnTo>
                    <a:pt x="84302" y="222377"/>
                  </a:lnTo>
                  <a:lnTo>
                    <a:pt x="84264" y="222504"/>
                  </a:lnTo>
                  <a:lnTo>
                    <a:pt x="84035" y="222504"/>
                  </a:lnTo>
                  <a:lnTo>
                    <a:pt x="84099" y="222377"/>
                  </a:lnTo>
                  <a:lnTo>
                    <a:pt x="83908" y="222377"/>
                  </a:lnTo>
                  <a:lnTo>
                    <a:pt x="83883" y="222504"/>
                  </a:lnTo>
                  <a:lnTo>
                    <a:pt x="83858" y="222631"/>
                  </a:lnTo>
                  <a:lnTo>
                    <a:pt x="83985" y="222631"/>
                  </a:lnTo>
                  <a:lnTo>
                    <a:pt x="83858" y="222885"/>
                  </a:lnTo>
                  <a:lnTo>
                    <a:pt x="84175" y="222885"/>
                  </a:lnTo>
                  <a:lnTo>
                    <a:pt x="84239" y="222631"/>
                  </a:lnTo>
                  <a:lnTo>
                    <a:pt x="84594" y="222631"/>
                  </a:lnTo>
                  <a:lnTo>
                    <a:pt x="84645" y="222377"/>
                  </a:lnTo>
                  <a:close/>
                </a:path>
                <a:path w="396875" h="392430">
                  <a:moveTo>
                    <a:pt x="84696" y="222123"/>
                  </a:moveTo>
                  <a:lnTo>
                    <a:pt x="84366" y="222123"/>
                  </a:lnTo>
                  <a:lnTo>
                    <a:pt x="84404" y="221996"/>
                  </a:lnTo>
                  <a:lnTo>
                    <a:pt x="84226" y="222123"/>
                  </a:lnTo>
                  <a:lnTo>
                    <a:pt x="83972" y="222123"/>
                  </a:lnTo>
                  <a:lnTo>
                    <a:pt x="84023" y="221869"/>
                  </a:lnTo>
                  <a:lnTo>
                    <a:pt x="84137" y="221361"/>
                  </a:lnTo>
                  <a:lnTo>
                    <a:pt x="84251" y="220853"/>
                  </a:lnTo>
                  <a:lnTo>
                    <a:pt x="84086" y="220980"/>
                  </a:lnTo>
                  <a:lnTo>
                    <a:pt x="83934" y="221361"/>
                  </a:lnTo>
                  <a:lnTo>
                    <a:pt x="83845" y="221615"/>
                  </a:lnTo>
                  <a:lnTo>
                    <a:pt x="83743" y="221869"/>
                  </a:lnTo>
                  <a:lnTo>
                    <a:pt x="83642" y="222123"/>
                  </a:lnTo>
                  <a:lnTo>
                    <a:pt x="81686" y="222123"/>
                  </a:lnTo>
                  <a:lnTo>
                    <a:pt x="81673" y="222250"/>
                  </a:lnTo>
                  <a:lnTo>
                    <a:pt x="83591" y="222250"/>
                  </a:lnTo>
                  <a:lnTo>
                    <a:pt x="83553" y="222377"/>
                  </a:lnTo>
                  <a:lnTo>
                    <a:pt x="83908" y="222377"/>
                  </a:lnTo>
                  <a:lnTo>
                    <a:pt x="83934" y="222250"/>
                  </a:lnTo>
                  <a:lnTo>
                    <a:pt x="84162" y="222250"/>
                  </a:lnTo>
                  <a:lnTo>
                    <a:pt x="84099" y="222377"/>
                  </a:lnTo>
                  <a:lnTo>
                    <a:pt x="84302" y="222377"/>
                  </a:lnTo>
                  <a:lnTo>
                    <a:pt x="84353" y="222186"/>
                  </a:lnTo>
                  <a:lnTo>
                    <a:pt x="84670" y="222250"/>
                  </a:lnTo>
                  <a:lnTo>
                    <a:pt x="84696" y="222123"/>
                  </a:lnTo>
                  <a:close/>
                </a:path>
                <a:path w="396875" h="392430">
                  <a:moveTo>
                    <a:pt x="84861" y="223774"/>
                  </a:moveTo>
                  <a:lnTo>
                    <a:pt x="84607" y="223774"/>
                  </a:lnTo>
                  <a:lnTo>
                    <a:pt x="84658" y="223647"/>
                  </a:lnTo>
                  <a:lnTo>
                    <a:pt x="84378" y="223647"/>
                  </a:lnTo>
                  <a:lnTo>
                    <a:pt x="84328" y="223901"/>
                  </a:lnTo>
                  <a:lnTo>
                    <a:pt x="84543" y="223901"/>
                  </a:lnTo>
                  <a:lnTo>
                    <a:pt x="84391" y="224282"/>
                  </a:lnTo>
                  <a:lnTo>
                    <a:pt x="84340" y="224409"/>
                  </a:lnTo>
                  <a:lnTo>
                    <a:pt x="84670" y="224409"/>
                  </a:lnTo>
                  <a:lnTo>
                    <a:pt x="84709" y="224282"/>
                  </a:lnTo>
                  <a:lnTo>
                    <a:pt x="84823" y="223901"/>
                  </a:lnTo>
                  <a:lnTo>
                    <a:pt x="84861" y="223774"/>
                  </a:lnTo>
                  <a:close/>
                </a:path>
                <a:path w="396875" h="392430">
                  <a:moveTo>
                    <a:pt x="84874" y="223139"/>
                  </a:moveTo>
                  <a:lnTo>
                    <a:pt x="84518" y="223139"/>
                  </a:lnTo>
                  <a:lnTo>
                    <a:pt x="84480" y="223266"/>
                  </a:lnTo>
                  <a:lnTo>
                    <a:pt x="84810" y="223266"/>
                  </a:lnTo>
                  <a:lnTo>
                    <a:pt x="84874" y="223139"/>
                  </a:lnTo>
                  <a:close/>
                </a:path>
                <a:path w="396875" h="392430">
                  <a:moveTo>
                    <a:pt x="84886" y="343408"/>
                  </a:moveTo>
                  <a:lnTo>
                    <a:pt x="84861" y="343154"/>
                  </a:lnTo>
                  <a:lnTo>
                    <a:pt x="84366" y="343154"/>
                  </a:lnTo>
                  <a:lnTo>
                    <a:pt x="84455" y="343408"/>
                  </a:lnTo>
                  <a:lnTo>
                    <a:pt x="84886" y="343408"/>
                  </a:lnTo>
                  <a:close/>
                </a:path>
                <a:path w="396875" h="392430">
                  <a:moveTo>
                    <a:pt x="84963" y="224536"/>
                  </a:moveTo>
                  <a:lnTo>
                    <a:pt x="84658" y="224536"/>
                  </a:lnTo>
                  <a:lnTo>
                    <a:pt x="84607" y="224663"/>
                  </a:lnTo>
                  <a:lnTo>
                    <a:pt x="84937" y="224663"/>
                  </a:lnTo>
                  <a:lnTo>
                    <a:pt x="84963" y="224536"/>
                  </a:lnTo>
                  <a:close/>
                </a:path>
                <a:path w="396875" h="392430">
                  <a:moveTo>
                    <a:pt x="84975" y="222885"/>
                  </a:moveTo>
                  <a:lnTo>
                    <a:pt x="84594" y="222885"/>
                  </a:lnTo>
                  <a:lnTo>
                    <a:pt x="84556" y="223012"/>
                  </a:lnTo>
                  <a:lnTo>
                    <a:pt x="84924" y="223012"/>
                  </a:lnTo>
                  <a:lnTo>
                    <a:pt x="84975" y="222885"/>
                  </a:lnTo>
                  <a:close/>
                </a:path>
                <a:path w="396875" h="392430">
                  <a:moveTo>
                    <a:pt x="85013" y="223266"/>
                  </a:moveTo>
                  <a:lnTo>
                    <a:pt x="84810" y="223266"/>
                  </a:lnTo>
                  <a:lnTo>
                    <a:pt x="84759" y="223393"/>
                  </a:lnTo>
                  <a:lnTo>
                    <a:pt x="84658" y="223647"/>
                  </a:lnTo>
                  <a:lnTo>
                    <a:pt x="84899" y="223647"/>
                  </a:lnTo>
                  <a:lnTo>
                    <a:pt x="85013" y="223266"/>
                  </a:lnTo>
                  <a:close/>
                </a:path>
                <a:path w="396875" h="392430">
                  <a:moveTo>
                    <a:pt x="85077" y="223774"/>
                  </a:moveTo>
                  <a:lnTo>
                    <a:pt x="84912" y="223901"/>
                  </a:lnTo>
                  <a:lnTo>
                    <a:pt x="84759" y="224282"/>
                  </a:lnTo>
                  <a:lnTo>
                    <a:pt x="84709" y="224409"/>
                  </a:lnTo>
                  <a:lnTo>
                    <a:pt x="84975" y="224409"/>
                  </a:lnTo>
                  <a:lnTo>
                    <a:pt x="85077" y="223774"/>
                  </a:lnTo>
                  <a:close/>
                </a:path>
                <a:path w="396875" h="392430">
                  <a:moveTo>
                    <a:pt x="85090" y="223012"/>
                  </a:moveTo>
                  <a:lnTo>
                    <a:pt x="84924" y="223012"/>
                  </a:lnTo>
                  <a:lnTo>
                    <a:pt x="84874" y="223139"/>
                  </a:lnTo>
                  <a:lnTo>
                    <a:pt x="85051" y="223139"/>
                  </a:lnTo>
                  <a:lnTo>
                    <a:pt x="85090" y="223012"/>
                  </a:lnTo>
                  <a:close/>
                </a:path>
                <a:path w="396875" h="392430">
                  <a:moveTo>
                    <a:pt x="85191" y="222377"/>
                  </a:moveTo>
                  <a:lnTo>
                    <a:pt x="84747" y="222377"/>
                  </a:lnTo>
                  <a:lnTo>
                    <a:pt x="84670" y="222631"/>
                  </a:lnTo>
                  <a:lnTo>
                    <a:pt x="85077" y="222631"/>
                  </a:lnTo>
                  <a:lnTo>
                    <a:pt x="85191" y="222377"/>
                  </a:lnTo>
                  <a:close/>
                </a:path>
                <a:path w="396875" h="392430">
                  <a:moveTo>
                    <a:pt x="85204" y="222631"/>
                  </a:moveTo>
                  <a:lnTo>
                    <a:pt x="85026" y="222758"/>
                  </a:lnTo>
                  <a:lnTo>
                    <a:pt x="84975" y="222885"/>
                  </a:lnTo>
                  <a:lnTo>
                    <a:pt x="85128" y="222885"/>
                  </a:lnTo>
                  <a:lnTo>
                    <a:pt x="85204" y="222631"/>
                  </a:lnTo>
                  <a:close/>
                </a:path>
                <a:path w="396875" h="392430">
                  <a:moveTo>
                    <a:pt x="85356" y="222123"/>
                  </a:moveTo>
                  <a:lnTo>
                    <a:pt x="84823" y="222123"/>
                  </a:lnTo>
                  <a:lnTo>
                    <a:pt x="84785" y="222250"/>
                  </a:lnTo>
                  <a:lnTo>
                    <a:pt x="85318" y="222250"/>
                  </a:lnTo>
                  <a:lnTo>
                    <a:pt x="85356" y="222123"/>
                  </a:lnTo>
                  <a:close/>
                </a:path>
                <a:path w="396875" h="392430">
                  <a:moveTo>
                    <a:pt x="85420" y="350012"/>
                  </a:moveTo>
                  <a:lnTo>
                    <a:pt x="84912" y="350012"/>
                  </a:lnTo>
                  <a:lnTo>
                    <a:pt x="85255" y="350266"/>
                  </a:lnTo>
                  <a:lnTo>
                    <a:pt x="85420" y="350266"/>
                  </a:lnTo>
                  <a:lnTo>
                    <a:pt x="85420" y="350012"/>
                  </a:lnTo>
                  <a:close/>
                </a:path>
                <a:path w="396875" h="392430">
                  <a:moveTo>
                    <a:pt x="85534" y="224409"/>
                  </a:moveTo>
                  <a:lnTo>
                    <a:pt x="84975" y="224409"/>
                  </a:lnTo>
                  <a:lnTo>
                    <a:pt x="84963" y="224536"/>
                  </a:lnTo>
                  <a:lnTo>
                    <a:pt x="85471" y="224536"/>
                  </a:lnTo>
                  <a:lnTo>
                    <a:pt x="85534" y="224409"/>
                  </a:lnTo>
                  <a:close/>
                </a:path>
                <a:path w="396875" h="392430">
                  <a:moveTo>
                    <a:pt x="85623" y="224917"/>
                  </a:moveTo>
                  <a:lnTo>
                    <a:pt x="85255" y="224917"/>
                  </a:lnTo>
                  <a:lnTo>
                    <a:pt x="85394" y="224663"/>
                  </a:lnTo>
                  <a:lnTo>
                    <a:pt x="84937" y="224663"/>
                  </a:lnTo>
                  <a:lnTo>
                    <a:pt x="84886" y="224917"/>
                  </a:lnTo>
                  <a:lnTo>
                    <a:pt x="84124" y="224917"/>
                  </a:lnTo>
                  <a:lnTo>
                    <a:pt x="84023" y="225171"/>
                  </a:lnTo>
                  <a:lnTo>
                    <a:pt x="84861" y="225171"/>
                  </a:lnTo>
                  <a:lnTo>
                    <a:pt x="84874" y="225044"/>
                  </a:lnTo>
                  <a:lnTo>
                    <a:pt x="85191" y="225044"/>
                  </a:lnTo>
                  <a:lnTo>
                    <a:pt x="85115" y="225171"/>
                  </a:lnTo>
                  <a:lnTo>
                    <a:pt x="85534" y="225171"/>
                  </a:lnTo>
                  <a:lnTo>
                    <a:pt x="85623" y="224917"/>
                  </a:lnTo>
                  <a:close/>
                </a:path>
                <a:path w="396875" h="392430">
                  <a:moveTo>
                    <a:pt x="85750" y="224536"/>
                  </a:moveTo>
                  <a:lnTo>
                    <a:pt x="85471" y="224536"/>
                  </a:lnTo>
                  <a:lnTo>
                    <a:pt x="85394" y="224663"/>
                  </a:lnTo>
                  <a:lnTo>
                    <a:pt x="85712" y="224663"/>
                  </a:lnTo>
                  <a:lnTo>
                    <a:pt x="85750" y="224536"/>
                  </a:lnTo>
                  <a:close/>
                </a:path>
                <a:path w="396875" h="392430">
                  <a:moveTo>
                    <a:pt x="85915" y="223901"/>
                  </a:moveTo>
                  <a:lnTo>
                    <a:pt x="85610" y="224282"/>
                  </a:lnTo>
                  <a:lnTo>
                    <a:pt x="85534" y="224409"/>
                  </a:lnTo>
                  <a:lnTo>
                    <a:pt x="85788" y="224409"/>
                  </a:lnTo>
                  <a:lnTo>
                    <a:pt x="85915" y="223901"/>
                  </a:lnTo>
                  <a:close/>
                </a:path>
                <a:path w="396875" h="392430">
                  <a:moveTo>
                    <a:pt x="85940" y="339344"/>
                  </a:moveTo>
                  <a:lnTo>
                    <a:pt x="85763" y="338328"/>
                  </a:lnTo>
                  <a:lnTo>
                    <a:pt x="85369" y="337693"/>
                  </a:lnTo>
                  <a:lnTo>
                    <a:pt x="85623" y="338328"/>
                  </a:lnTo>
                  <a:lnTo>
                    <a:pt x="85940" y="339344"/>
                  </a:lnTo>
                  <a:close/>
                </a:path>
                <a:path w="396875" h="392430">
                  <a:moveTo>
                    <a:pt x="85953" y="223647"/>
                  </a:moveTo>
                  <a:lnTo>
                    <a:pt x="85102" y="223647"/>
                  </a:lnTo>
                  <a:lnTo>
                    <a:pt x="85077" y="223774"/>
                  </a:lnTo>
                  <a:lnTo>
                    <a:pt x="85064" y="223901"/>
                  </a:lnTo>
                  <a:lnTo>
                    <a:pt x="85813" y="223901"/>
                  </a:lnTo>
                  <a:lnTo>
                    <a:pt x="85890" y="223774"/>
                  </a:lnTo>
                  <a:lnTo>
                    <a:pt x="85953" y="223647"/>
                  </a:lnTo>
                  <a:close/>
                </a:path>
                <a:path w="396875" h="392430">
                  <a:moveTo>
                    <a:pt x="86106" y="223139"/>
                  </a:moveTo>
                  <a:lnTo>
                    <a:pt x="85051" y="223139"/>
                  </a:lnTo>
                  <a:lnTo>
                    <a:pt x="85013" y="223266"/>
                  </a:lnTo>
                  <a:lnTo>
                    <a:pt x="86067" y="223266"/>
                  </a:lnTo>
                  <a:lnTo>
                    <a:pt x="86106" y="223139"/>
                  </a:lnTo>
                  <a:close/>
                </a:path>
                <a:path w="396875" h="392430">
                  <a:moveTo>
                    <a:pt x="86169" y="222885"/>
                  </a:moveTo>
                  <a:lnTo>
                    <a:pt x="85128" y="222885"/>
                  </a:lnTo>
                  <a:lnTo>
                    <a:pt x="85090" y="223012"/>
                  </a:lnTo>
                  <a:lnTo>
                    <a:pt x="86131" y="223012"/>
                  </a:lnTo>
                  <a:lnTo>
                    <a:pt x="86169" y="222885"/>
                  </a:lnTo>
                  <a:close/>
                </a:path>
                <a:path w="396875" h="392430">
                  <a:moveTo>
                    <a:pt x="86245" y="340372"/>
                  </a:moveTo>
                  <a:lnTo>
                    <a:pt x="86093" y="339852"/>
                  </a:lnTo>
                  <a:lnTo>
                    <a:pt x="86144" y="340537"/>
                  </a:lnTo>
                  <a:lnTo>
                    <a:pt x="86245" y="340372"/>
                  </a:lnTo>
                  <a:close/>
                </a:path>
                <a:path w="396875" h="392430">
                  <a:moveTo>
                    <a:pt x="86258" y="224409"/>
                  </a:moveTo>
                  <a:lnTo>
                    <a:pt x="85864" y="224409"/>
                  </a:lnTo>
                  <a:lnTo>
                    <a:pt x="85813" y="224536"/>
                  </a:lnTo>
                  <a:lnTo>
                    <a:pt x="86220" y="224536"/>
                  </a:lnTo>
                  <a:lnTo>
                    <a:pt x="86258" y="224409"/>
                  </a:lnTo>
                  <a:close/>
                </a:path>
                <a:path w="396875" h="392430">
                  <a:moveTo>
                    <a:pt x="86385" y="222885"/>
                  </a:moveTo>
                  <a:lnTo>
                    <a:pt x="86169" y="222885"/>
                  </a:lnTo>
                  <a:lnTo>
                    <a:pt x="86144" y="223012"/>
                  </a:lnTo>
                  <a:lnTo>
                    <a:pt x="86347" y="223012"/>
                  </a:lnTo>
                  <a:lnTo>
                    <a:pt x="86385" y="222885"/>
                  </a:lnTo>
                  <a:close/>
                </a:path>
                <a:path w="396875" h="392430">
                  <a:moveTo>
                    <a:pt x="86410" y="223012"/>
                  </a:moveTo>
                  <a:lnTo>
                    <a:pt x="86296" y="223139"/>
                  </a:lnTo>
                  <a:lnTo>
                    <a:pt x="86207" y="223393"/>
                  </a:lnTo>
                  <a:lnTo>
                    <a:pt x="86385" y="223266"/>
                  </a:lnTo>
                  <a:lnTo>
                    <a:pt x="86410" y="223012"/>
                  </a:lnTo>
                  <a:close/>
                </a:path>
                <a:path w="396875" h="392430">
                  <a:moveTo>
                    <a:pt x="86563" y="222885"/>
                  </a:moveTo>
                  <a:lnTo>
                    <a:pt x="86423" y="222885"/>
                  </a:lnTo>
                  <a:lnTo>
                    <a:pt x="86410" y="223012"/>
                  </a:lnTo>
                  <a:lnTo>
                    <a:pt x="86563" y="222885"/>
                  </a:lnTo>
                  <a:close/>
                </a:path>
                <a:path w="396875" h="392430">
                  <a:moveTo>
                    <a:pt x="86575" y="339852"/>
                  </a:moveTo>
                  <a:lnTo>
                    <a:pt x="86537" y="339344"/>
                  </a:lnTo>
                  <a:lnTo>
                    <a:pt x="86309" y="338328"/>
                  </a:lnTo>
                  <a:lnTo>
                    <a:pt x="86410" y="339852"/>
                  </a:lnTo>
                  <a:lnTo>
                    <a:pt x="86436" y="340080"/>
                  </a:lnTo>
                  <a:lnTo>
                    <a:pt x="86575" y="339852"/>
                  </a:lnTo>
                  <a:close/>
                </a:path>
                <a:path w="396875" h="392430">
                  <a:moveTo>
                    <a:pt x="87007" y="224917"/>
                  </a:moveTo>
                  <a:lnTo>
                    <a:pt x="86144" y="224917"/>
                  </a:lnTo>
                  <a:lnTo>
                    <a:pt x="86194" y="224663"/>
                  </a:lnTo>
                  <a:lnTo>
                    <a:pt x="85763" y="224663"/>
                  </a:lnTo>
                  <a:lnTo>
                    <a:pt x="85661" y="224917"/>
                  </a:lnTo>
                  <a:lnTo>
                    <a:pt x="85636" y="225044"/>
                  </a:lnTo>
                  <a:lnTo>
                    <a:pt x="86106" y="225044"/>
                  </a:lnTo>
                  <a:lnTo>
                    <a:pt x="86080" y="225171"/>
                  </a:lnTo>
                  <a:lnTo>
                    <a:pt x="86855" y="225171"/>
                  </a:lnTo>
                  <a:lnTo>
                    <a:pt x="86931" y="225044"/>
                  </a:lnTo>
                  <a:lnTo>
                    <a:pt x="87007" y="224917"/>
                  </a:lnTo>
                  <a:close/>
                </a:path>
                <a:path w="396875" h="392430">
                  <a:moveTo>
                    <a:pt x="87033" y="222250"/>
                  </a:moveTo>
                  <a:lnTo>
                    <a:pt x="86829" y="222377"/>
                  </a:lnTo>
                  <a:lnTo>
                    <a:pt x="86995" y="222377"/>
                  </a:lnTo>
                  <a:lnTo>
                    <a:pt x="87033" y="222250"/>
                  </a:lnTo>
                  <a:close/>
                </a:path>
                <a:path w="396875" h="392430">
                  <a:moveTo>
                    <a:pt x="87185" y="223012"/>
                  </a:moveTo>
                  <a:lnTo>
                    <a:pt x="86499" y="223012"/>
                  </a:lnTo>
                  <a:lnTo>
                    <a:pt x="86448" y="223139"/>
                  </a:lnTo>
                  <a:lnTo>
                    <a:pt x="87185" y="223139"/>
                  </a:lnTo>
                  <a:lnTo>
                    <a:pt x="87185" y="223012"/>
                  </a:lnTo>
                  <a:close/>
                </a:path>
                <a:path w="396875" h="392430">
                  <a:moveTo>
                    <a:pt x="87210" y="222885"/>
                  </a:moveTo>
                  <a:lnTo>
                    <a:pt x="87134" y="222758"/>
                  </a:lnTo>
                  <a:lnTo>
                    <a:pt x="87058" y="222631"/>
                  </a:lnTo>
                  <a:lnTo>
                    <a:pt x="86944" y="222758"/>
                  </a:lnTo>
                  <a:lnTo>
                    <a:pt x="86829" y="222885"/>
                  </a:lnTo>
                  <a:lnTo>
                    <a:pt x="87210" y="222885"/>
                  </a:lnTo>
                  <a:close/>
                </a:path>
                <a:path w="396875" h="392430">
                  <a:moveTo>
                    <a:pt x="87274" y="224536"/>
                  </a:moveTo>
                  <a:lnTo>
                    <a:pt x="86220" y="224536"/>
                  </a:lnTo>
                  <a:lnTo>
                    <a:pt x="86194" y="224663"/>
                  </a:lnTo>
                  <a:lnTo>
                    <a:pt x="87198" y="224663"/>
                  </a:lnTo>
                  <a:lnTo>
                    <a:pt x="87274" y="224536"/>
                  </a:lnTo>
                  <a:close/>
                </a:path>
                <a:path w="396875" h="392430">
                  <a:moveTo>
                    <a:pt x="87337" y="225171"/>
                  </a:moveTo>
                  <a:lnTo>
                    <a:pt x="86944" y="225171"/>
                  </a:lnTo>
                  <a:lnTo>
                    <a:pt x="86880" y="225425"/>
                  </a:lnTo>
                  <a:lnTo>
                    <a:pt x="87223" y="225425"/>
                  </a:lnTo>
                  <a:lnTo>
                    <a:pt x="87337" y="225171"/>
                  </a:lnTo>
                  <a:close/>
                </a:path>
                <a:path w="396875" h="392430">
                  <a:moveTo>
                    <a:pt x="87337" y="222885"/>
                  </a:moveTo>
                  <a:lnTo>
                    <a:pt x="87210" y="222885"/>
                  </a:lnTo>
                  <a:lnTo>
                    <a:pt x="87185" y="223012"/>
                  </a:lnTo>
                  <a:lnTo>
                    <a:pt x="87337" y="222885"/>
                  </a:lnTo>
                  <a:close/>
                </a:path>
                <a:path w="396875" h="392430">
                  <a:moveTo>
                    <a:pt x="87363" y="222377"/>
                  </a:moveTo>
                  <a:lnTo>
                    <a:pt x="86995" y="222377"/>
                  </a:lnTo>
                  <a:lnTo>
                    <a:pt x="86944" y="222504"/>
                  </a:lnTo>
                  <a:lnTo>
                    <a:pt x="86741" y="222504"/>
                  </a:lnTo>
                  <a:lnTo>
                    <a:pt x="86829" y="222377"/>
                  </a:lnTo>
                  <a:lnTo>
                    <a:pt x="85280" y="222377"/>
                  </a:lnTo>
                  <a:lnTo>
                    <a:pt x="85204" y="222631"/>
                  </a:lnTo>
                  <a:lnTo>
                    <a:pt x="86677" y="222631"/>
                  </a:lnTo>
                  <a:lnTo>
                    <a:pt x="86563" y="222885"/>
                  </a:lnTo>
                  <a:lnTo>
                    <a:pt x="86829" y="222885"/>
                  </a:lnTo>
                  <a:lnTo>
                    <a:pt x="86906" y="222631"/>
                  </a:lnTo>
                  <a:lnTo>
                    <a:pt x="87058" y="222631"/>
                  </a:lnTo>
                  <a:lnTo>
                    <a:pt x="87287" y="222631"/>
                  </a:lnTo>
                  <a:lnTo>
                    <a:pt x="87363" y="222377"/>
                  </a:lnTo>
                  <a:close/>
                </a:path>
                <a:path w="396875" h="392430">
                  <a:moveTo>
                    <a:pt x="87452" y="224282"/>
                  </a:moveTo>
                  <a:lnTo>
                    <a:pt x="87274" y="224282"/>
                  </a:lnTo>
                  <a:lnTo>
                    <a:pt x="87007" y="224409"/>
                  </a:lnTo>
                  <a:lnTo>
                    <a:pt x="87363" y="224409"/>
                  </a:lnTo>
                  <a:lnTo>
                    <a:pt x="87452" y="224282"/>
                  </a:lnTo>
                  <a:close/>
                </a:path>
                <a:path w="396875" h="392430">
                  <a:moveTo>
                    <a:pt x="87541" y="223266"/>
                  </a:moveTo>
                  <a:lnTo>
                    <a:pt x="86398" y="223266"/>
                  </a:lnTo>
                  <a:lnTo>
                    <a:pt x="86385" y="223647"/>
                  </a:lnTo>
                  <a:lnTo>
                    <a:pt x="87363" y="223647"/>
                  </a:lnTo>
                  <a:lnTo>
                    <a:pt x="87477" y="223393"/>
                  </a:lnTo>
                  <a:lnTo>
                    <a:pt x="87541" y="223266"/>
                  </a:lnTo>
                  <a:close/>
                </a:path>
                <a:path w="396875" h="392430">
                  <a:moveTo>
                    <a:pt x="87655" y="223012"/>
                  </a:moveTo>
                  <a:lnTo>
                    <a:pt x="87287" y="223012"/>
                  </a:lnTo>
                  <a:lnTo>
                    <a:pt x="87236" y="223139"/>
                  </a:lnTo>
                  <a:lnTo>
                    <a:pt x="87604" y="223139"/>
                  </a:lnTo>
                  <a:lnTo>
                    <a:pt x="87655" y="223012"/>
                  </a:lnTo>
                  <a:close/>
                </a:path>
                <a:path w="396875" h="392430">
                  <a:moveTo>
                    <a:pt x="87668" y="224409"/>
                  </a:moveTo>
                  <a:lnTo>
                    <a:pt x="87363" y="224409"/>
                  </a:lnTo>
                  <a:lnTo>
                    <a:pt x="87274" y="224536"/>
                  </a:lnTo>
                  <a:lnTo>
                    <a:pt x="87604" y="224536"/>
                  </a:lnTo>
                  <a:lnTo>
                    <a:pt x="87668" y="224409"/>
                  </a:lnTo>
                  <a:close/>
                </a:path>
                <a:path w="396875" h="392430">
                  <a:moveTo>
                    <a:pt x="87833" y="224536"/>
                  </a:moveTo>
                  <a:lnTo>
                    <a:pt x="87604" y="224536"/>
                  </a:lnTo>
                  <a:lnTo>
                    <a:pt x="87553" y="224663"/>
                  </a:lnTo>
                  <a:lnTo>
                    <a:pt x="87807" y="224663"/>
                  </a:lnTo>
                  <a:lnTo>
                    <a:pt x="87833" y="224536"/>
                  </a:lnTo>
                  <a:close/>
                </a:path>
                <a:path w="396875" h="392430">
                  <a:moveTo>
                    <a:pt x="87884" y="230886"/>
                  </a:moveTo>
                  <a:lnTo>
                    <a:pt x="87528" y="230886"/>
                  </a:lnTo>
                  <a:lnTo>
                    <a:pt x="87464" y="231013"/>
                  </a:lnTo>
                  <a:lnTo>
                    <a:pt x="87858" y="231013"/>
                  </a:lnTo>
                  <a:lnTo>
                    <a:pt x="87884" y="230886"/>
                  </a:lnTo>
                  <a:close/>
                </a:path>
                <a:path w="396875" h="392430">
                  <a:moveTo>
                    <a:pt x="87884" y="230124"/>
                  </a:moveTo>
                  <a:lnTo>
                    <a:pt x="87680" y="230124"/>
                  </a:lnTo>
                  <a:lnTo>
                    <a:pt x="87414" y="230251"/>
                  </a:lnTo>
                  <a:lnTo>
                    <a:pt x="87477" y="230124"/>
                  </a:lnTo>
                  <a:lnTo>
                    <a:pt x="79654" y="230124"/>
                  </a:lnTo>
                  <a:lnTo>
                    <a:pt x="79413" y="230759"/>
                  </a:lnTo>
                  <a:lnTo>
                    <a:pt x="79375" y="230886"/>
                  </a:lnTo>
                  <a:lnTo>
                    <a:pt x="87528" y="230886"/>
                  </a:lnTo>
                  <a:lnTo>
                    <a:pt x="87769" y="230378"/>
                  </a:lnTo>
                  <a:lnTo>
                    <a:pt x="87820" y="230251"/>
                  </a:lnTo>
                  <a:lnTo>
                    <a:pt x="87884" y="230124"/>
                  </a:lnTo>
                  <a:close/>
                </a:path>
                <a:path w="396875" h="392430">
                  <a:moveTo>
                    <a:pt x="87896" y="229362"/>
                  </a:moveTo>
                  <a:lnTo>
                    <a:pt x="79946" y="229362"/>
                  </a:lnTo>
                  <a:lnTo>
                    <a:pt x="79705" y="229997"/>
                  </a:lnTo>
                  <a:lnTo>
                    <a:pt x="87541" y="229997"/>
                  </a:lnTo>
                  <a:lnTo>
                    <a:pt x="87896" y="229362"/>
                  </a:lnTo>
                  <a:close/>
                </a:path>
                <a:path w="396875" h="392430">
                  <a:moveTo>
                    <a:pt x="87947" y="229997"/>
                  </a:moveTo>
                  <a:lnTo>
                    <a:pt x="87541" y="229997"/>
                  </a:lnTo>
                  <a:lnTo>
                    <a:pt x="87477" y="230124"/>
                  </a:lnTo>
                  <a:lnTo>
                    <a:pt x="87680" y="230124"/>
                  </a:lnTo>
                  <a:lnTo>
                    <a:pt x="87947" y="229997"/>
                  </a:lnTo>
                  <a:close/>
                </a:path>
                <a:path w="396875" h="392430">
                  <a:moveTo>
                    <a:pt x="88099" y="229997"/>
                  </a:moveTo>
                  <a:lnTo>
                    <a:pt x="87947" y="229997"/>
                  </a:lnTo>
                  <a:lnTo>
                    <a:pt x="87884" y="230124"/>
                  </a:lnTo>
                  <a:lnTo>
                    <a:pt x="88074" y="230124"/>
                  </a:lnTo>
                  <a:lnTo>
                    <a:pt x="88099" y="229997"/>
                  </a:lnTo>
                  <a:close/>
                </a:path>
                <a:path w="396875" h="392430">
                  <a:moveTo>
                    <a:pt x="88214" y="223139"/>
                  </a:moveTo>
                  <a:lnTo>
                    <a:pt x="87604" y="223139"/>
                  </a:lnTo>
                  <a:lnTo>
                    <a:pt x="87541" y="223266"/>
                  </a:lnTo>
                  <a:lnTo>
                    <a:pt x="88163" y="223266"/>
                  </a:lnTo>
                  <a:lnTo>
                    <a:pt x="88214" y="223139"/>
                  </a:lnTo>
                  <a:close/>
                </a:path>
                <a:path w="396875" h="392430">
                  <a:moveTo>
                    <a:pt x="88277" y="229235"/>
                  </a:moveTo>
                  <a:lnTo>
                    <a:pt x="87960" y="229235"/>
                  </a:lnTo>
                  <a:lnTo>
                    <a:pt x="87896" y="229362"/>
                  </a:lnTo>
                  <a:lnTo>
                    <a:pt x="88252" y="229362"/>
                  </a:lnTo>
                  <a:lnTo>
                    <a:pt x="88277" y="229235"/>
                  </a:lnTo>
                  <a:close/>
                </a:path>
                <a:path w="396875" h="392430">
                  <a:moveTo>
                    <a:pt x="88328" y="222885"/>
                  </a:moveTo>
                  <a:lnTo>
                    <a:pt x="87718" y="222885"/>
                  </a:lnTo>
                  <a:lnTo>
                    <a:pt x="87655" y="223012"/>
                  </a:lnTo>
                  <a:lnTo>
                    <a:pt x="88265" y="223012"/>
                  </a:lnTo>
                  <a:lnTo>
                    <a:pt x="88328" y="222885"/>
                  </a:lnTo>
                  <a:close/>
                </a:path>
                <a:path w="396875" h="392430">
                  <a:moveTo>
                    <a:pt x="88379" y="221488"/>
                  </a:moveTo>
                  <a:lnTo>
                    <a:pt x="88112" y="221615"/>
                  </a:lnTo>
                  <a:lnTo>
                    <a:pt x="87782" y="221869"/>
                  </a:lnTo>
                  <a:lnTo>
                    <a:pt x="87668" y="222123"/>
                  </a:lnTo>
                  <a:lnTo>
                    <a:pt x="87553" y="222377"/>
                  </a:lnTo>
                  <a:lnTo>
                    <a:pt x="87960" y="222377"/>
                  </a:lnTo>
                  <a:lnTo>
                    <a:pt x="88074" y="222123"/>
                  </a:lnTo>
                  <a:lnTo>
                    <a:pt x="88201" y="221869"/>
                  </a:lnTo>
                  <a:lnTo>
                    <a:pt x="88315" y="221615"/>
                  </a:lnTo>
                  <a:lnTo>
                    <a:pt x="88379" y="221488"/>
                  </a:lnTo>
                  <a:close/>
                </a:path>
                <a:path w="396875" h="392430">
                  <a:moveTo>
                    <a:pt x="88392" y="223266"/>
                  </a:moveTo>
                  <a:lnTo>
                    <a:pt x="88163" y="223266"/>
                  </a:lnTo>
                  <a:lnTo>
                    <a:pt x="88099" y="223393"/>
                  </a:lnTo>
                  <a:lnTo>
                    <a:pt x="87998" y="223647"/>
                  </a:lnTo>
                  <a:lnTo>
                    <a:pt x="88226" y="223647"/>
                  </a:lnTo>
                  <a:lnTo>
                    <a:pt x="88366" y="223393"/>
                  </a:lnTo>
                  <a:lnTo>
                    <a:pt x="88392" y="223266"/>
                  </a:lnTo>
                  <a:close/>
                </a:path>
                <a:path w="396875" h="392430">
                  <a:moveTo>
                    <a:pt x="88493" y="223012"/>
                  </a:moveTo>
                  <a:lnTo>
                    <a:pt x="88265" y="223012"/>
                  </a:lnTo>
                  <a:lnTo>
                    <a:pt x="88214" y="223139"/>
                  </a:lnTo>
                  <a:lnTo>
                    <a:pt x="88442" y="223139"/>
                  </a:lnTo>
                  <a:lnTo>
                    <a:pt x="88493" y="223012"/>
                  </a:lnTo>
                  <a:close/>
                </a:path>
                <a:path w="396875" h="392430">
                  <a:moveTo>
                    <a:pt x="88506" y="225171"/>
                  </a:moveTo>
                  <a:lnTo>
                    <a:pt x="87706" y="225171"/>
                  </a:lnTo>
                  <a:lnTo>
                    <a:pt x="87642" y="225425"/>
                  </a:lnTo>
                  <a:lnTo>
                    <a:pt x="88366" y="225425"/>
                  </a:lnTo>
                  <a:lnTo>
                    <a:pt x="88506" y="225171"/>
                  </a:lnTo>
                  <a:close/>
                </a:path>
                <a:path w="396875" h="392430">
                  <a:moveTo>
                    <a:pt x="88544" y="222377"/>
                  </a:moveTo>
                  <a:lnTo>
                    <a:pt x="87960" y="222377"/>
                  </a:lnTo>
                  <a:lnTo>
                    <a:pt x="87896" y="222504"/>
                  </a:lnTo>
                  <a:lnTo>
                    <a:pt x="87503" y="222504"/>
                  </a:lnTo>
                  <a:lnTo>
                    <a:pt x="87553" y="222377"/>
                  </a:lnTo>
                  <a:lnTo>
                    <a:pt x="87414" y="222377"/>
                  </a:lnTo>
                  <a:lnTo>
                    <a:pt x="87312" y="222631"/>
                  </a:lnTo>
                  <a:lnTo>
                    <a:pt x="87452" y="222631"/>
                  </a:lnTo>
                  <a:lnTo>
                    <a:pt x="87337" y="222885"/>
                  </a:lnTo>
                  <a:lnTo>
                    <a:pt x="87718" y="222885"/>
                  </a:lnTo>
                  <a:lnTo>
                    <a:pt x="87833" y="222631"/>
                  </a:lnTo>
                  <a:lnTo>
                    <a:pt x="88430" y="222631"/>
                  </a:lnTo>
                  <a:lnTo>
                    <a:pt x="88544" y="222377"/>
                  </a:lnTo>
                  <a:close/>
                </a:path>
                <a:path w="396875" h="392430">
                  <a:moveTo>
                    <a:pt x="88607" y="222758"/>
                  </a:moveTo>
                  <a:lnTo>
                    <a:pt x="88379" y="222758"/>
                  </a:lnTo>
                  <a:lnTo>
                    <a:pt x="88328" y="222885"/>
                  </a:lnTo>
                  <a:lnTo>
                    <a:pt x="88557" y="222885"/>
                  </a:lnTo>
                  <a:lnTo>
                    <a:pt x="88607" y="222758"/>
                  </a:lnTo>
                  <a:close/>
                </a:path>
                <a:path w="396875" h="392430">
                  <a:moveTo>
                    <a:pt x="88785" y="224663"/>
                  </a:moveTo>
                  <a:lnTo>
                    <a:pt x="87807" y="224663"/>
                  </a:lnTo>
                  <a:lnTo>
                    <a:pt x="87757" y="224917"/>
                  </a:lnTo>
                  <a:lnTo>
                    <a:pt x="87439" y="224917"/>
                  </a:lnTo>
                  <a:lnTo>
                    <a:pt x="87553" y="224663"/>
                  </a:lnTo>
                  <a:lnTo>
                    <a:pt x="87198" y="224663"/>
                  </a:lnTo>
                  <a:lnTo>
                    <a:pt x="87007" y="224917"/>
                  </a:lnTo>
                  <a:lnTo>
                    <a:pt x="86969" y="225044"/>
                  </a:lnTo>
                  <a:lnTo>
                    <a:pt x="87388" y="225044"/>
                  </a:lnTo>
                  <a:lnTo>
                    <a:pt x="87337" y="225171"/>
                  </a:lnTo>
                  <a:lnTo>
                    <a:pt x="87706" y="225171"/>
                  </a:lnTo>
                  <a:lnTo>
                    <a:pt x="87731" y="225044"/>
                  </a:lnTo>
                  <a:lnTo>
                    <a:pt x="88582" y="225044"/>
                  </a:lnTo>
                  <a:lnTo>
                    <a:pt x="88785" y="224663"/>
                  </a:lnTo>
                  <a:close/>
                </a:path>
                <a:path w="396875" h="392430">
                  <a:moveTo>
                    <a:pt x="88925" y="224409"/>
                  </a:moveTo>
                  <a:lnTo>
                    <a:pt x="87858" y="224409"/>
                  </a:lnTo>
                  <a:lnTo>
                    <a:pt x="87833" y="224536"/>
                  </a:lnTo>
                  <a:lnTo>
                    <a:pt x="88861" y="224536"/>
                  </a:lnTo>
                  <a:lnTo>
                    <a:pt x="88925" y="224409"/>
                  </a:lnTo>
                  <a:close/>
                </a:path>
                <a:path w="396875" h="392430">
                  <a:moveTo>
                    <a:pt x="88938" y="222377"/>
                  </a:moveTo>
                  <a:lnTo>
                    <a:pt x="88760" y="222377"/>
                  </a:lnTo>
                  <a:lnTo>
                    <a:pt x="88709" y="222504"/>
                  </a:lnTo>
                  <a:lnTo>
                    <a:pt x="88493" y="222504"/>
                  </a:lnTo>
                  <a:lnTo>
                    <a:pt x="88430" y="222631"/>
                  </a:lnTo>
                  <a:lnTo>
                    <a:pt x="88658" y="222631"/>
                  </a:lnTo>
                  <a:lnTo>
                    <a:pt x="88607" y="222758"/>
                  </a:lnTo>
                  <a:lnTo>
                    <a:pt x="88785" y="222631"/>
                  </a:lnTo>
                  <a:lnTo>
                    <a:pt x="88861" y="222504"/>
                  </a:lnTo>
                  <a:lnTo>
                    <a:pt x="88938" y="222377"/>
                  </a:lnTo>
                  <a:close/>
                </a:path>
                <a:path w="396875" h="392430">
                  <a:moveTo>
                    <a:pt x="88976" y="221869"/>
                  </a:moveTo>
                  <a:lnTo>
                    <a:pt x="88760" y="221996"/>
                  </a:lnTo>
                  <a:lnTo>
                    <a:pt x="88658" y="222123"/>
                  </a:lnTo>
                  <a:lnTo>
                    <a:pt x="88544" y="222377"/>
                  </a:lnTo>
                  <a:lnTo>
                    <a:pt x="88760" y="222377"/>
                  </a:lnTo>
                  <a:lnTo>
                    <a:pt x="88874" y="222123"/>
                  </a:lnTo>
                  <a:lnTo>
                    <a:pt x="88976" y="221869"/>
                  </a:lnTo>
                  <a:close/>
                </a:path>
                <a:path w="396875" h="392430">
                  <a:moveTo>
                    <a:pt x="89204" y="229997"/>
                  </a:moveTo>
                  <a:lnTo>
                    <a:pt x="89039" y="229997"/>
                  </a:lnTo>
                  <a:lnTo>
                    <a:pt x="88988" y="230124"/>
                  </a:lnTo>
                  <a:lnTo>
                    <a:pt x="88074" y="230124"/>
                  </a:lnTo>
                  <a:lnTo>
                    <a:pt x="88011" y="230378"/>
                  </a:lnTo>
                  <a:lnTo>
                    <a:pt x="87884" y="230886"/>
                  </a:lnTo>
                  <a:lnTo>
                    <a:pt x="88671" y="230886"/>
                  </a:lnTo>
                  <a:lnTo>
                    <a:pt x="88887" y="230378"/>
                  </a:lnTo>
                  <a:lnTo>
                    <a:pt x="88938" y="230251"/>
                  </a:lnTo>
                  <a:lnTo>
                    <a:pt x="89128" y="230124"/>
                  </a:lnTo>
                  <a:lnTo>
                    <a:pt x="89204" y="229997"/>
                  </a:lnTo>
                  <a:close/>
                </a:path>
                <a:path w="396875" h="392430">
                  <a:moveTo>
                    <a:pt x="89204" y="224409"/>
                  </a:moveTo>
                  <a:lnTo>
                    <a:pt x="89001" y="224409"/>
                  </a:lnTo>
                  <a:lnTo>
                    <a:pt x="88938" y="224536"/>
                  </a:lnTo>
                  <a:lnTo>
                    <a:pt x="89204" y="224536"/>
                  </a:lnTo>
                  <a:lnTo>
                    <a:pt x="89204" y="224409"/>
                  </a:lnTo>
                  <a:close/>
                </a:path>
                <a:path w="396875" h="392430">
                  <a:moveTo>
                    <a:pt x="89217" y="224663"/>
                  </a:moveTo>
                  <a:lnTo>
                    <a:pt x="88874" y="224663"/>
                  </a:lnTo>
                  <a:lnTo>
                    <a:pt x="88760" y="224917"/>
                  </a:lnTo>
                  <a:lnTo>
                    <a:pt x="89217" y="224663"/>
                  </a:lnTo>
                  <a:close/>
                </a:path>
                <a:path w="396875" h="392430">
                  <a:moveTo>
                    <a:pt x="89306" y="229362"/>
                  </a:moveTo>
                  <a:lnTo>
                    <a:pt x="88252" y="229362"/>
                  </a:lnTo>
                  <a:lnTo>
                    <a:pt x="88176" y="229654"/>
                  </a:lnTo>
                  <a:lnTo>
                    <a:pt x="88099" y="229997"/>
                  </a:lnTo>
                  <a:lnTo>
                    <a:pt x="89039" y="229997"/>
                  </a:lnTo>
                  <a:lnTo>
                    <a:pt x="89192" y="229654"/>
                  </a:lnTo>
                  <a:lnTo>
                    <a:pt x="89306" y="229362"/>
                  </a:lnTo>
                  <a:close/>
                </a:path>
                <a:path w="396875" h="392430">
                  <a:moveTo>
                    <a:pt x="89369" y="227584"/>
                  </a:moveTo>
                  <a:lnTo>
                    <a:pt x="88633" y="227584"/>
                  </a:lnTo>
                  <a:lnTo>
                    <a:pt x="88569" y="227711"/>
                  </a:lnTo>
                  <a:lnTo>
                    <a:pt x="89166" y="227711"/>
                  </a:lnTo>
                  <a:lnTo>
                    <a:pt x="89369" y="227584"/>
                  </a:lnTo>
                  <a:close/>
                </a:path>
                <a:path w="396875" h="392430">
                  <a:moveTo>
                    <a:pt x="89509" y="224536"/>
                  </a:moveTo>
                  <a:lnTo>
                    <a:pt x="89204" y="224536"/>
                  </a:lnTo>
                  <a:lnTo>
                    <a:pt x="89217" y="224663"/>
                  </a:lnTo>
                  <a:lnTo>
                    <a:pt x="89496" y="224663"/>
                  </a:lnTo>
                  <a:lnTo>
                    <a:pt x="89509" y="224536"/>
                  </a:lnTo>
                  <a:close/>
                </a:path>
                <a:path w="396875" h="392430">
                  <a:moveTo>
                    <a:pt x="89611" y="229235"/>
                  </a:moveTo>
                  <a:lnTo>
                    <a:pt x="89357" y="229235"/>
                  </a:lnTo>
                  <a:lnTo>
                    <a:pt x="89306" y="229362"/>
                  </a:lnTo>
                  <a:lnTo>
                    <a:pt x="89547" y="229362"/>
                  </a:lnTo>
                  <a:lnTo>
                    <a:pt x="89611" y="229235"/>
                  </a:lnTo>
                  <a:close/>
                </a:path>
                <a:path w="396875" h="392430">
                  <a:moveTo>
                    <a:pt x="89623" y="223774"/>
                  </a:moveTo>
                  <a:lnTo>
                    <a:pt x="89179" y="223774"/>
                  </a:lnTo>
                  <a:lnTo>
                    <a:pt x="89204" y="224409"/>
                  </a:lnTo>
                  <a:lnTo>
                    <a:pt x="89535" y="224409"/>
                  </a:lnTo>
                  <a:lnTo>
                    <a:pt x="89623" y="223774"/>
                  </a:lnTo>
                  <a:close/>
                </a:path>
                <a:path w="396875" h="392430">
                  <a:moveTo>
                    <a:pt x="89700" y="223266"/>
                  </a:moveTo>
                  <a:lnTo>
                    <a:pt x="89408" y="223266"/>
                  </a:lnTo>
                  <a:lnTo>
                    <a:pt x="89052" y="223647"/>
                  </a:lnTo>
                  <a:lnTo>
                    <a:pt x="88658" y="223647"/>
                  </a:lnTo>
                  <a:lnTo>
                    <a:pt x="88773" y="223266"/>
                  </a:lnTo>
                  <a:lnTo>
                    <a:pt x="89103" y="223266"/>
                  </a:lnTo>
                  <a:lnTo>
                    <a:pt x="89408" y="223266"/>
                  </a:lnTo>
                  <a:lnTo>
                    <a:pt x="89522" y="223139"/>
                  </a:lnTo>
                  <a:lnTo>
                    <a:pt x="89103" y="223139"/>
                  </a:lnTo>
                  <a:lnTo>
                    <a:pt x="88519" y="223139"/>
                  </a:lnTo>
                  <a:lnTo>
                    <a:pt x="88442" y="223266"/>
                  </a:lnTo>
                  <a:lnTo>
                    <a:pt x="88658" y="223266"/>
                  </a:lnTo>
                  <a:lnTo>
                    <a:pt x="88455" y="223647"/>
                  </a:lnTo>
                  <a:lnTo>
                    <a:pt x="88226" y="223647"/>
                  </a:lnTo>
                  <a:lnTo>
                    <a:pt x="88150" y="223774"/>
                  </a:lnTo>
                  <a:lnTo>
                    <a:pt x="87934" y="223774"/>
                  </a:lnTo>
                  <a:lnTo>
                    <a:pt x="87998" y="223647"/>
                  </a:lnTo>
                  <a:lnTo>
                    <a:pt x="87363" y="223647"/>
                  </a:lnTo>
                  <a:lnTo>
                    <a:pt x="87299" y="223774"/>
                  </a:lnTo>
                  <a:lnTo>
                    <a:pt x="86372" y="223774"/>
                  </a:lnTo>
                  <a:lnTo>
                    <a:pt x="86385" y="223647"/>
                  </a:lnTo>
                  <a:lnTo>
                    <a:pt x="86207" y="223647"/>
                  </a:lnTo>
                  <a:lnTo>
                    <a:pt x="86093" y="223901"/>
                  </a:lnTo>
                  <a:lnTo>
                    <a:pt x="86347" y="223901"/>
                  </a:lnTo>
                  <a:lnTo>
                    <a:pt x="86258" y="224409"/>
                  </a:lnTo>
                  <a:lnTo>
                    <a:pt x="87007" y="224409"/>
                  </a:lnTo>
                  <a:lnTo>
                    <a:pt x="87236" y="223901"/>
                  </a:lnTo>
                  <a:lnTo>
                    <a:pt x="87871" y="223901"/>
                  </a:lnTo>
                  <a:lnTo>
                    <a:pt x="87718" y="224282"/>
                  </a:lnTo>
                  <a:lnTo>
                    <a:pt x="87668" y="224409"/>
                  </a:lnTo>
                  <a:lnTo>
                    <a:pt x="87858" y="224409"/>
                  </a:lnTo>
                  <a:lnTo>
                    <a:pt x="87896" y="224282"/>
                  </a:lnTo>
                  <a:lnTo>
                    <a:pt x="88087" y="223901"/>
                  </a:lnTo>
                  <a:lnTo>
                    <a:pt x="88341" y="223901"/>
                  </a:lnTo>
                  <a:lnTo>
                    <a:pt x="88315" y="224282"/>
                  </a:lnTo>
                  <a:lnTo>
                    <a:pt x="88468" y="224053"/>
                  </a:lnTo>
                  <a:lnTo>
                    <a:pt x="88430" y="224218"/>
                  </a:lnTo>
                  <a:lnTo>
                    <a:pt x="88582" y="223901"/>
                  </a:lnTo>
                  <a:lnTo>
                    <a:pt x="89128" y="223901"/>
                  </a:lnTo>
                  <a:lnTo>
                    <a:pt x="89115" y="223647"/>
                  </a:lnTo>
                  <a:lnTo>
                    <a:pt x="89649" y="223647"/>
                  </a:lnTo>
                  <a:lnTo>
                    <a:pt x="89700" y="223266"/>
                  </a:lnTo>
                  <a:close/>
                </a:path>
                <a:path w="396875" h="392430">
                  <a:moveTo>
                    <a:pt x="89738" y="223012"/>
                  </a:moveTo>
                  <a:lnTo>
                    <a:pt x="89522" y="223139"/>
                  </a:lnTo>
                  <a:lnTo>
                    <a:pt x="89725" y="223139"/>
                  </a:lnTo>
                  <a:lnTo>
                    <a:pt x="89738" y="223012"/>
                  </a:lnTo>
                  <a:close/>
                </a:path>
                <a:path w="396875" h="392430">
                  <a:moveTo>
                    <a:pt x="89763" y="222885"/>
                  </a:moveTo>
                  <a:lnTo>
                    <a:pt x="88658" y="222885"/>
                  </a:lnTo>
                  <a:lnTo>
                    <a:pt x="88582" y="223012"/>
                  </a:lnTo>
                  <a:lnTo>
                    <a:pt x="89636" y="223012"/>
                  </a:lnTo>
                  <a:lnTo>
                    <a:pt x="89763" y="222885"/>
                  </a:lnTo>
                  <a:close/>
                </a:path>
                <a:path w="396875" h="392430">
                  <a:moveTo>
                    <a:pt x="89992" y="227711"/>
                  </a:moveTo>
                  <a:lnTo>
                    <a:pt x="89166" y="227711"/>
                  </a:lnTo>
                  <a:lnTo>
                    <a:pt x="88557" y="228092"/>
                  </a:lnTo>
                  <a:lnTo>
                    <a:pt x="89839" y="228092"/>
                  </a:lnTo>
                  <a:lnTo>
                    <a:pt x="89941" y="227838"/>
                  </a:lnTo>
                  <a:lnTo>
                    <a:pt x="89992" y="227711"/>
                  </a:lnTo>
                  <a:close/>
                </a:path>
                <a:path w="396875" h="392430">
                  <a:moveTo>
                    <a:pt x="90004" y="229362"/>
                  </a:moveTo>
                  <a:lnTo>
                    <a:pt x="89547" y="229362"/>
                  </a:lnTo>
                  <a:lnTo>
                    <a:pt x="89204" y="229997"/>
                  </a:lnTo>
                  <a:lnTo>
                    <a:pt x="89662" y="229997"/>
                  </a:lnTo>
                  <a:lnTo>
                    <a:pt x="90004" y="229362"/>
                  </a:lnTo>
                  <a:close/>
                </a:path>
                <a:path w="396875" h="392430">
                  <a:moveTo>
                    <a:pt x="90157" y="338378"/>
                  </a:moveTo>
                  <a:lnTo>
                    <a:pt x="89890" y="337223"/>
                  </a:lnTo>
                  <a:lnTo>
                    <a:pt x="89814" y="338035"/>
                  </a:lnTo>
                  <a:lnTo>
                    <a:pt x="90004" y="338442"/>
                  </a:lnTo>
                  <a:lnTo>
                    <a:pt x="90030" y="338175"/>
                  </a:lnTo>
                  <a:lnTo>
                    <a:pt x="90081" y="338328"/>
                  </a:lnTo>
                  <a:close/>
                </a:path>
                <a:path w="396875" h="392430">
                  <a:moveTo>
                    <a:pt x="90233" y="228092"/>
                  </a:moveTo>
                  <a:lnTo>
                    <a:pt x="89839" y="228092"/>
                  </a:lnTo>
                  <a:lnTo>
                    <a:pt x="89789" y="228219"/>
                  </a:lnTo>
                  <a:lnTo>
                    <a:pt x="90157" y="228219"/>
                  </a:lnTo>
                  <a:lnTo>
                    <a:pt x="90233" y="228092"/>
                  </a:lnTo>
                  <a:close/>
                </a:path>
                <a:path w="396875" h="392430">
                  <a:moveTo>
                    <a:pt x="90474" y="225171"/>
                  </a:moveTo>
                  <a:lnTo>
                    <a:pt x="89420" y="225171"/>
                  </a:lnTo>
                  <a:lnTo>
                    <a:pt x="89382" y="225425"/>
                  </a:lnTo>
                  <a:lnTo>
                    <a:pt x="90398" y="225425"/>
                  </a:lnTo>
                  <a:lnTo>
                    <a:pt x="90474" y="225171"/>
                  </a:lnTo>
                  <a:close/>
                </a:path>
                <a:path w="396875" h="392430">
                  <a:moveTo>
                    <a:pt x="90627" y="227584"/>
                  </a:moveTo>
                  <a:lnTo>
                    <a:pt x="90436" y="227711"/>
                  </a:lnTo>
                  <a:lnTo>
                    <a:pt x="90233" y="228092"/>
                  </a:lnTo>
                  <a:lnTo>
                    <a:pt x="90500" y="228092"/>
                  </a:lnTo>
                  <a:lnTo>
                    <a:pt x="90627" y="227584"/>
                  </a:lnTo>
                  <a:close/>
                </a:path>
                <a:path w="396875" h="392430">
                  <a:moveTo>
                    <a:pt x="90881" y="229235"/>
                  </a:moveTo>
                  <a:lnTo>
                    <a:pt x="90081" y="229235"/>
                  </a:lnTo>
                  <a:lnTo>
                    <a:pt x="90004" y="229362"/>
                  </a:lnTo>
                  <a:lnTo>
                    <a:pt x="90830" y="229362"/>
                  </a:lnTo>
                  <a:lnTo>
                    <a:pt x="90881" y="229235"/>
                  </a:lnTo>
                  <a:close/>
                </a:path>
                <a:path w="396875" h="392430">
                  <a:moveTo>
                    <a:pt x="90893" y="224409"/>
                  </a:moveTo>
                  <a:lnTo>
                    <a:pt x="89535" y="224409"/>
                  </a:lnTo>
                  <a:lnTo>
                    <a:pt x="89509" y="224536"/>
                  </a:lnTo>
                  <a:lnTo>
                    <a:pt x="90690" y="224536"/>
                  </a:lnTo>
                  <a:lnTo>
                    <a:pt x="90893" y="224409"/>
                  </a:lnTo>
                  <a:close/>
                </a:path>
                <a:path w="396875" h="392430">
                  <a:moveTo>
                    <a:pt x="90982" y="228219"/>
                  </a:moveTo>
                  <a:lnTo>
                    <a:pt x="90754" y="228219"/>
                  </a:lnTo>
                  <a:lnTo>
                    <a:pt x="90805" y="228092"/>
                  </a:lnTo>
                  <a:lnTo>
                    <a:pt x="90500" y="228092"/>
                  </a:lnTo>
                  <a:lnTo>
                    <a:pt x="90436" y="228346"/>
                  </a:lnTo>
                  <a:lnTo>
                    <a:pt x="90093" y="228346"/>
                  </a:lnTo>
                  <a:lnTo>
                    <a:pt x="90017" y="228473"/>
                  </a:lnTo>
                  <a:lnTo>
                    <a:pt x="89954" y="228600"/>
                  </a:lnTo>
                  <a:lnTo>
                    <a:pt x="89623" y="228600"/>
                  </a:lnTo>
                  <a:lnTo>
                    <a:pt x="89674" y="228473"/>
                  </a:lnTo>
                  <a:lnTo>
                    <a:pt x="90017" y="228473"/>
                  </a:lnTo>
                  <a:lnTo>
                    <a:pt x="90017" y="228346"/>
                  </a:lnTo>
                  <a:lnTo>
                    <a:pt x="89738" y="228346"/>
                  </a:lnTo>
                  <a:lnTo>
                    <a:pt x="89789" y="228219"/>
                  </a:lnTo>
                  <a:lnTo>
                    <a:pt x="88519" y="228219"/>
                  </a:lnTo>
                  <a:lnTo>
                    <a:pt x="88493" y="228346"/>
                  </a:lnTo>
                  <a:lnTo>
                    <a:pt x="88252" y="228346"/>
                  </a:lnTo>
                  <a:lnTo>
                    <a:pt x="88506" y="227838"/>
                  </a:lnTo>
                  <a:lnTo>
                    <a:pt x="88569" y="227711"/>
                  </a:lnTo>
                  <a:lnTo>
                    <a:pt x="80772" y="227711"/>
                  </a:lnTo>
                  <a:lnTo>
                    <a:pt x="80746" y="227838"/>
                  </a:lnTo>
                  <a:lnTo>
                    <a:pt x="80137" y="228092"/>
                  </a:lnTo>
                  <a:lnTo>
                    <a:pt x="80124" y="228346"/>
                  </a:lnTo>
                  <a:lnTo>
                    <a:pt x="80098" y="228473"/>
                  </a:lnTo>
                  <a:lnTo>
                    <a:pt x="80086" y="228600"/>
                  </a:lnTo>
                  <a:lnTo>
                    <a:pt x="79425" y="228600"/>
                  </a:lnTo>
                  <a:lnTo>
                    <a:pt x="79451" y="228473"/>
                  </a:lnTo>
                  <a:lnTo>
                    <a:pt x="80098" y="228473"/>
                  </a:lnTo>
                  <a:lnTo>
                    <a:pt x="80098" y="228346"/>
                  </a:lnTo>
                  <a:lnTo>
                    <a:pt x="79476" y="228346"/>
                  </a:lnTo>
                  <a:lnTo>
                    <a:pt x="79552" y="227838"/>
                  </a:lnTo>
                  <a:lnTo>
                    <a:pt x="79578" y="227711"/>
                  </a:lnTo>
                  <a:lnTo>
                    <a:pt x="36525" y="227711"/>
                  </a:lnTo>
                  <a:lnTo>
                    <a:pt x="36499" y="227838"/>
                  </a:lnTo>
                  <a:lnTo>
                    <a:pt x="36461" y="227711"/>
                  </a:lnTo>
                  <a:lnTo>
                    <a:pt x="36169" y="227711"/>
                  </a:lnTo>
                  <a:lnTo>
                    <a:pt x="35966" y="228092"/>
                  </a:lnTo>
                  <a:lnTo>
                    <a:pt x="35902" y="228219"/>
                  </a:lnTo>
                  <a:lnTo>
                    <a:pt x="35801" y="228473"/>
                  </a:lnTo>
                  <a:lnTo>
                    <a:pt x="35788" y="228346"/>
                  </a:lnTo>
                  <a:lnTo>
                    <a:pt x="35674" y="228219"/>
                  </a:lnTo>
                  <a:lnTo>
                    <a:pt x="12090" y="228219"/>
                  </a:lnTo>
                  <a:lnTo>
                    <a:pt x="12077" y="228346"/>
                  </a:lnTo>
                  <a:lnTo>
                    <a:pt x="12065" y="228473"/>
                  </a:lnTo>
                  <a:lnTo>
                    <a:pt x="12014" y="229108"/>
                  </a:lnTo>
                  <a:lnTo>
                    <a:pt x="11899" y="228600"/>
                  </a:lnTo>
                  <a:lnTo>
                    <a:pt x="11874" y="228473"/>
                  </a:lnTo>
                  <a:lnTo>
                    <a:pt x="12065" y="228473"/>
                  </a:lnTo>
                  <a:lnTo>
                    <a:pt x="12065" y="228346"/>
                  </a:lnTo>
                  <a:lnTo>
                    <a:pt x="11861" y="228346"/>
                  </a:lnTo>
                  <a:lnTo>
                    <a:pt x="11849" y="228219"/>
                  </a:lnTo>
                  <a:lnTo>
                    <a:pt x="11036" y="228219"/>
                  </a:lnTo>
                  <a:lnTo>
                    <a:pt x="10515" y="228219"/>
                  </a:lnTo>
                  <a:lnTo>
                    <a:pt x="10502" y="228346"/>
                  </a:lnTo>
                  <a:lnTo>
                    <a:pt x="10388" y="229235"/>
                  </a:lnTo>
                  <a:lnTo>
                    <a:pt x="79324" y="229235"/>
                  </a:lnTo>
                  <a:lnTo>
                    <a:pt x="79349" y="229108"/>
                  </a:lnTo>
                  <a:lnTo>
                    <a:pt x="79413" y="228727"/>
                  </a:lnTo>
                  <a:lnTo>
                    <a:pt x="80060" y="228727"/>
                  </a:lnTo>
                  <a:lnTo>
                    <a:pt x="79997" y="229235"/>
                  </a:lnTo>
                  <a:lnTo>
                    <a:pt x="87960" y="229235"/>
                  </a:lnTo>
                  <a:lnTo>
                    <a:pt x="88239" y="228727"/>
                  </a:lnTo>
                  <a:lnTo>
                    <a:pt x="88188" y="228473"/>
                  </a:lnTo>
                  <a:lnTo>
                    <a:pt x="88455" y="228473"/>
                  </a:lnTo>
                  <a:lnTo>
                    <a:pt x="88430" y="228600"/>
                  </a:lnTo>
                  <a:lnTo>
                    <a:pt x="88239" y="228727"/>
                  </a:lnTo>
                  <a:lnTo>
                    <a:pt x="88404" y="228727"/>
                  </a:lnTo>
                  <a:lnTo>
                    <a:pt x="88277" y="229235"/>
                  </a:lnTo>
                  <a:lnTo>
                    <a:pt x="89357" y="229235"/>
                  </a:lnTo>
                  <a:lnTo>
                    <a:pt x="89471" y="228981"/>
                  </a:lnTo>
                  <a:lnTo>
                    <a:pt x="89573" y="228727"/>
                  </a:lnTo>
                  <a:lnTo>
                    <a:pt x="89877" y="228727"/>
                  </a:lnTo>
                  <a:lnTo>
                    <a:pt x="89750" y="228981"/>
                  </a:lnTo>
                  <a:lnTo>
                    <a:pt x="89674" y="229108"/>
                  </a:lnTo>
                  <a:lnTo>
                    <a:pt x="89611" y="229235"/>
                  </a:lnTo>
                  <a:lnTo>
                    <a:pt x="90081" y="229235"/>
                  </a:lnTo>
                  <a:lnTo>
                    <a:pt x="90360" y="228727"/>
                  </a:lnTo>
                  <a:lnTo>
                    <a:pt x="90728" y="228727"/>
                  </a:lnTo>
                  <a:lnTo>
                    <a:pt x="90792" y="228600"/>
                  </a:lnTo>
                  <a:lnTo>
                    <a:pt x="90385" y="228600"/>
                  </a:lnTo>
                  <a:lnTo>
                    <a:pt x="90411" y="228473"/>
                  </a:lnTo>
                  <a:lnTo>
                    <a:pt x="90855" y="228473"/>
                  </a:lnTo>
                  <a:lnTo>
                    <a:pt x="90982" y="228219"/>
                  </a:lnTo>
                  <a:close/>
                </a:path>
                <a:path w="396875" h="392430">
                  <a:moveTo>
                    <a:pt x="91325" y="224536"/>
                  </a:moveTo>
                  <a:lnTo>
                    <a:pt x="90690" y="224536"/>
                  </a:lnTo>
                  <a:lnTo>
                    <a:pt x="90639" y="224663"/>
                  </a:lnTo>
                  <a:lnTo>
                    <a:pt x="91274" y="224663"/>
                  </a:lnTo>
                  <a:lnTo>
                    <a:pt x="91325" y="224536"/>
                  </a:lnTo>
                  <a:close/>
                </a:path>
                <a:path w="396875" h="392430">
                  <a:moveTo>
                    <a:pt x="91528" y="224028"/>
                  </a:moveTo>
                  <a:lnTo>
                    <a:pt x="91109" y="224282"/>
                  </a:lnTo>
                  <a:lnTo>
                    <a:pt x="90893" y="224409"/>
                  </a:lnTo>
                  <a:lnTo>
                    <a:pt x="91376" y="224409"/>
                  </a:lnTo>
                  <a:lnTo>
                    <a:pt x="91427" y="224282"/>
                  </a:lnTo>
                  <a:lnTo>
                    <a:pt x="91528" y="224028"/>
                  </a:lnTo>
                  <a:close/>
                </a:path>
                <a:path w="396875" h="392430">
                  <a:moveTo>
                    <a:pt x="91808" y="224917"/>
                  </a:moveTo>
                  <a:lnTo>
                    <a:pt x="91567" y="225044"/>
                  </a:lnTo>
                  <a:lnTo>
                    <a:pt x="91440" y="225171"/>
                  </a:lnTo>
                  <a:lnTo>
                    <a:pt x="91300" y="225298"/>
                  </a:lnTo>
                  <a:lnTo>
                    <a:pt x="91236" y="225171"/>
                  </a:lnTo>
                  <a:lnTo>
                    <a:pt x="91059" y="225171"/>
                  </a:lnTo>
                  <a:lnTo>
                    <a:pt x="90957" y="225425"/>
                  </a:lnTo>
                  <a:lnTo>
                    <a:pt x="91173" y="225425"/>
                  </a:lnTo>
                  <a:lnTo>
                    <a:pt x="91389" y="225425"/>
                  </a:lnTo>
                  <a:lnTo>
                    <a:pt x="91528" y="225425"/>
                  </a:lnTo>
                  <a:lnTo>
                    <a:pt x="91668" y="225171"/>
                  </a:lnTo>
                  <a:lnTo>
                    <a:pt x="91744" y="225044"/>
                  </a:lnTo>
                  <a:lnTo>
                    <a:pt x="91808" y="224917"/>
                  </a:lnTo>
                  <a:close/>
                </a:path>
                <a:path w="396875" h="392430">
                  <a:moveTo>
                    <a:pt x="91960" y="224663"/>
                  </a:moveTo>
                  <a:lnTo>
                    <a:pt x="91274" y="224663"/>
                  </a:lnTo>
                  <a:lnTo>
                    <a:pt x="91160" y="224917"/>
                  </a:lnTo>
                  <a:lnTo>
                    <a:pt x="90563" y="224917"/>
                  </a:lnTo>
                  <a:lnTo>
                    <a:pt x="90639" y="224663"/>
                  </a:lnTo>
                  <a:lnTo>
                    <a:pt x="89496" y="224663"/>
                  </a:lnTo>
                  <a:lnTo>
                    <a:pt x="89458" y="224917"/>
                  </a:lnTo>
                  <a:lnTo>
                    <a:pt x="88874" y="224917"/>
                  </a:lnTo>
                  <a:lnTo>
                    <a:pt x="88582" y="225044"/>
                  </a:lnTo>
                  <a:lnTo>
                    <a:pt x="88506" y="225171"/>
                  </a:lnTo>
                  <a:lnTo>
                    <a:pt x="89420" y="225171"/>
                  </a:lnTo>
                  <a:lnTo>
                    <a:pt x="89433" y="225044"/>
                  </a:lnTo>
                  <a:lnTo>
                    <a:pt x="90512" y="225044"/>
                  </a:lnTo>
                  <a:lnTo>
                    <a:pt x="90474" y="225171"/>
                  </a:lnTo>
                  <a:lnTo>
                    <a:pt x="91059" y="225171"/>
                  </a:lnTo>
                  <a:lnTo>
                    <a:pt x="91109" y="225044"/>
                  </a:lnTo>
                  <a:lnTo>
                    <a:pt x="91567" y="225044"/>
                  </a:lnTo>
                  <a:lnTo>
                    <a:pt x="91960" y="224663"/>
                  </a:lnTo>
                  <a:close/>
                </a:path>
                <a:path w="396875" h="392430">
                  <a:moveTo>
                    <a:pt x="91973" y="224409"/>
                  </a:moveTo>
                  <a:lnTo>
                    <a:pt x="91376" y="224409"/>
                  </a:lnTo>
                  <a:lnTo>
                    <a:pt x="91325" y="224536"/>
                  </a:lnTo>
                  <a:lnTo>
                    <a:pt x="91935" y="224536"/>
                  </a:lnTo>
                  <a:lnTo>
                    <a:pt x="91973" y="224409"/>
                  </a:lnTo>
                  <a:close/>
                </a:path>
                <a:path w="396875" h="392430">
                  <a:moveTo>
                    <a:pt x="92100" y="224536"/>
                  </a:moveTo>
                  <a:lnTo>
                    <a:pt x="91935" y="224536"/>
                  </a:lnTo>
                  <a:lnTo>
                    <a:pt x="91884" y="224663"/>
                  </a:lnTo>
                  <a:lnTo>
                    <a:pt x="92100" y="224536"/>
                  </a:lnTo>
                  <a:close/>
                </a:path>
                <a:path w="396875" h="392430">
                  <a:moveTo>
                    <a:pt x="92290" y="229997"/>
                  </a:moveTo>
                  <a:lnTo>
                    <a:pt x="92036" y="229997"/>
                  </a:lnTo>
                  <a:lnTo>
                    <a:pt x="91986" y="230124"/>
                  </a:lnTo>
                  <a:lnTo>
                    <a:pt x="90551" y="230124"/>
                  </a:lnTo>
                  <a:lnTo>
                    <a:pt x="90601" y="229997"/>
                  </a:lnTo>
                  <a:lnTo>
                    <a:pt x="90500" y="230251"/>
                  </a:lnTo>
                  <a:lnTo>
                    <a:pt x="90462" y="230378"/>
                  </a:lnTo>
                  <a:lnTo>
                    <a:pt x="89535" y="230251"/>
                  </a:lnTo>
                  <a:lnTo>
                    <a:pt x="90500" y="230251"/>
                  </a:lnTo>
                  <a:lnTo>
                    <a:pt x="90500" y="229997"/>
                  </a:lnTo>
                  <a:lnTo>
                    <a:pt x="89662" y="229997"/>
                  </a:lnTo>
                  <a:lnTo>
                    <a:pt x="89598" y="230124"/>
                  </a:lnTo>
                  <a:lnTo>
                    <a:pt x="89128" y="230124"/>
                  </a:lnTo>
                  <a:lnTo>
                    <a:pt x="88785" y="230759"/>
                  </a:lnTo>
                  <a:lnTo>
                    <a:pt x="88722" y="230886"/>
                  </a:lnTo>
                  <a:lnTo>
                    <a:pt x="91681" y="230886"/>
                  </a:lnTo>
                  <a:lnTo>
                    <a:pt x="91630" y="231013"/>
                  </a:lnTo>
                  <a:lnTo>
                    <a:pt x="91846" y="230886"/>
                  </a:lnTo>
                  <a:lnTo>
                    <a:pt x="91935" y="230759"/>
                  </a:lnTo>
                  <a:lnTo>
                    <a:pt x="91732" y="230759"/>
                  </a:lnTo>
                  <a:lnTo>
                    <a:pt x="91884" y="230378"/>
                  </a:lnTo>
                  <a:lnTo>
                    <a:pt x="91935" y="230251"/>
                  </a:lnTo>
                  <a:lnTo>
                    <a:pt x="92176" y="230251"/>
                  </a:lnTo>
                  <a:lnTo>
                    <a:pt x="92290" y="229997"/>
                  </a:lnTo>
                  <a:close/>
                </a:path>
                <a:path w="396875" h="392430">
                  <a:moveTo>
                    <a:pt x="92290" y="229362"/>
                  </a:moveTo>
                  <a:lnTo>
                    <a:pt x="90830" y="229362"/>
                  </a:lnTo>
                  <a:lnTo>
                    <a:pt x="90601" y="229997"/>
                  </a:lnTo>
                  <a:lnTo>
                    <a:pt x="92036" y="229997"/>
                  </a:lnTo>
                  <a:lnTo>
                    <a:pt x="92176" y="229654"/>
                  </a:lnTo>
                  <a:lnTo>
                    <a:pt x="92290" y="229362"/>
                  </a:lnTo>
                  <a:close/>
                </a:path>
                <a:path w="396875" h="392430">
                  <a:moveTo>
                    <a:pt x="92519" y="230759"/>
                  </a:moveTo>
                  <a:lnTo>
                    <a:pt x="91935" y="230759"/>
                  </a:lnTo>
                  <a:lnTo>
                    <a:pt x="91821" y="231013"/>
                  </a:lnTo>
                  <a:lnTo>
                    <a:pt x="92468" y="231013"/>
                  </a:lnTo>
                  <a:lnTo>
                    <a:pt x="92519" y="230759"/>
                  </a:lnTo>
                  <a:close/>
                </a:path>
                <a:path w="396875" h="392430">
                  <a:moveTo>
                    <a:pt x="92583" y="223266"/>
                  </a:moveTo>
                  <a:lnTo>
                    <a:pt x="92367" y="223266"/>
                  </a:lnTo>
                  <a:lnTo>
                    <a:pt x="92329" y="223393"/>
                  </a:lnTo>
                  <a:lnTo>
                    <a:pt x="92240" y="223647"/>
                  </a:lnTo>
                  <a:lnTo>
                    <a:pt x="92570" y="223647"/>
                  </a:lnTo>
                  <a:lnTo>
                    <a:pt x="92583" y="223266"/>
                  </a:lnTo>
                  <a:close/>
                </a:path>
                <a:path w="396875" h="392430">
                  <a:moveTo>
                    <a:pt x="92583" y="223012"/>
                  </a:moveTo>
                  <a:lnTo>
                    <a:pt x="92417" y="223139"/>
                  </a:lnTo>
                  <a:lnTo>
                    <a:pt x="92583" y="223139"/>
                  </a:lnTo>
                  <a:lnTo>
                    <a:pt x="92583" y="223012"/>
                  </a:lnTo>
                  <a:close/>
                </a:path>
                <a:path w="396875" h="392430">
                  <a:moveTo>
                    <a:pt x="92659" y="343408"/>
                  </a:moveTo>
                  <a:lnTo>
                    <a:pt x="92583" y="343154"/>
                  </a:lnTo>
                  <a:lnTo>
                    <a:pt x="92214" y="343154"/>
                  </a:lnTo>
                  <a:lnTo>
                    <a:pt x="92227" y="343408"/>
                  </a:lnTo>
                  <a:lnTo>
                    <a:pt x="92659" y="343408"/>
                  </a:lnTo>
                  <a:close/>
                </a:path>
                <a:path w="396875" h="392430">
                  <a:moveTo>
                    <a:pt x="92659" y="225171"/>
                  </a:moveTo>
                  <a:lnTo>
                    <a:pt x="91821" y="225171"/>
                  </a:lnTo>
                  <a:lnTo>
                    <a:pt x="91821" y="225425"/>
                  </a:lnTo>
                  <a:lnTo>
                    <a:pt x="92544" y="225425"/>
                  </a:lnTo>
                  <a:lnTo>
                    <a:pt x="92659" y="225171"/>
                  </a:lnTo>
                  <a:close/>
                </a:path>
                <a:path w="396875" h="392430">
                  <a:moveTo>
                    <a:pt x="92976" y="224409"/>
                  </a:moveTo>
                  <a:lnTo>
                    <a:pt x="92202" y="224409"/>
                  </a:lnTo>
                  <a:lnTo>
                    <a:pt x="92100" y="224536"/>
                  </a:lnTo>
                  <a:lnTo>
                    <a:pt x="92925" y="224536"/>
                  </a:lnTo>
                  <a:lnTo>
                    <a:pt x="92976" y="224409"/>
                  </a:lnTo>
                  <a:close/>
                </a:path>
                <a:path w="396875" h="392430">
                  <a:moveTo>
                    <a:pt x="93179" y="225171"/>
                  </a:moveTo>
                  <a:lnTo>
                    <a:pt x="93167" y="224917"/>
                  </a:lnTo>
                  <a:lnTo>
                    <a:pt x="92760" y="224917"/>
                  </a:lnTo>
                  <a:lnTo>
                    <a:pt x="92875" y="224663"/>
                  </a:lnTo>
                  <a:lnTo>
                    <a:pt x="92011" y="224663"/>
                  </a:lnTo>
                  <a:lnTo>
                    <a:pt x="91833" y="224917"/>
                  </a:lnTo>
                  <a:lnTo>
                    <a:pt x="91821" y="225044"/>
                  </a:lnTo>
                  <a:lnTo>
                    <a:pt x="92710" y="225044"/>
                  </a:lnTo>
                  <a:lnTo>
                    <a:pt x="92659" y="225171"/>
                  </a:lnTo>
                  <a:lnTo>
                    <a:pt x="93179" y="225171"/>
                  </a:lnTo>
                  <a:close/>
                </a:path>
                <a:path w="396875" h="392430">
                  <a:moveTo>
                    <a:pt x="93218" y="228981"/>
                  </a:moveTo>
                  <a:lnTo>
                    <a:pt x="92875" y="228981"/>
                  </a:lnTo>
                  <a:lnTo>
                    <a:pt x="92824" y="229235"/>
                  </a:lnTo>
                  <a:lnTo>
                    <a:pt x="93027" y="229235"/>
                  </a:lnTo>
                  <a:lnTo>
                    <a:pt x="93129" y="229108"/>
                  </a:lnTo>
                  <a:lnTo>
                    <a:pt x="93218" y="228981"/>
                  </a:lnTo>
                  <a:close/>
                </a:path>
                <a:path w="396875" h="392430">
                  <a:moveTo>
                    <a:pt x="93294" y="225425"/>
                  </a:moveTo>
                  <a:lnTo>
                    <a:pt x="93230" y="225171"/>
                  </a:lnTo>
                  <a:lnTo>
                    <a:pt x="93091" y="225425"/>
                  </a:lnTo>
                  <a:lnTo>
                    <a:pt x="93294" y="225425"/>
                  </a:lnTo>
                  <a:close/>
                </a:path>
                <a:path w="396875" h="392430">
                  <a:moveTo>
                    <a:pt x="93357" y="226568"/>
                  </a:moveTo>
                  <a:lnTo>
                    <a:pt x="93116" y="226568"/>
                  </a:lnTo>
                  <a:lnTo>
                    <a:pt x="93052" y="226949"/>
                  </a:lnTo>
                  <a:lnTo>
                    <a:pt x="93230" y="226822"/>
                  </a:lnTo>
                  <a:lnTo>
                    <a:pt x="93357" y="226568"/>
                  </a:lnTo>
                  <a:close/>
                </a:path>
                <a:path w="396875" h="392430">
                  <a:moveTo>
                    <a:pt x="93383" y="224663"/>
                  </a:moveTo>
                  <a:lnTo>
                    <a:pt x="93192" y="224663"/>
                  </a:lnTo>
                  <a:lnTo>
                    <a:pt x="93256" y="224536"/>
                  </a:lnTo>
                  <a:lnTo>
                    <a:pt x="92925" y="224536"/>
                  </a:lnTo>
                  <a:lnTo>
                    <a:pt x="92875" y="224663"/>
                  </a:lnTo>
                  <a:lnTo>
                    <a:pt x="93103" y="224663"/>
                  </a:lnTo>
                  <a:lnTo>
                    <a:pt x="93167" y="224917"/>
                  </a:lnTo>
                  <a:lnTo>
                    <a:pt x="93383" y="224663"/>
                  </a:lnTo>
                  <a:close/>
                </a:path>
                <a:path w="396875" h="392430">
                  <a:moveTo>
                    <a:pt x="93408" y="337185"/>
                  </a:moveTo>
                  <a:lnTo>
                    <a:pt x="93179" y="337693"/>
                  </a:lnTo>
                  <a:lnTo>
                    <a:pt x="92925" y="337693"/>
                  </a:lnTo>
                  <a:lnTo>
                    <a:pt x="93408" y="337985"/>
                  </a:lnTo>
                  <a:lnTo>
                    <a:pt x="93408" y="337185"/>
                  </a:lnTo>
                  <a:close/>
                </a:path>
                <a:path w="396875" h="392430">
                  <a:moveTo>
                    <a:pt x="93472" y="335788"/>
                  </a:moveTo>
                  <a:lnTo>
                    <a:pt x="92976" y="334899"/>
                  </a:lnTo>
                  <a:lnTo>
                    <a:pt x="93205" y="336169"/>
                  </a:lnTo>
                  <a:lnTo>
                    <a:pt x="93027" y="336169"/>
                  </a:lnTo>
                  <a:lnTo>
                    <a:pt x="92748" y="336677"/>
                  </a:lnTo>
                  <a:lnTo>
                    <a:pt x="92684" y="336169"/>
                  </a:lnTo>
                  <a:lnTo>
                    <a:pt x="91757" y="336169"/>
                  </a:lnTo>
                  <a:lnTo>
                    <a:pt x="91655" y="335216"/>
                  </a:lnTo>
                  <a:lnTo>
                    <a:pt x="91617" y="336169"/>
                  </a:lnTo>
                  <a:lnTo>
                    <a:pt x="90614" y="336169"/>
                  </a:lnTo>
                  <a:lnTo>
                    <a:pt x="90538" y="336562"/>
                  </a:lnTo>
                  <a:lnTo>
                    <a:pt x="90385" y="336169"/>
                  </a:lnTo>
                  <a:lnTo>
                    <a:pt x="89585" y="336169"/>
                  </a:lnTo>
                  <a:lnTo>
                    <a:pt x="89585" y="337185"/>
                  </a:lnTo>
                  <a:lnTo>
                    <a:pt x="90119" y="337185"/>
                  </a:lnTo>
                  <a:lnTo>
                    <a:pt x="90347" y="337451"/>
                  </a:lnTo>
                  <a:lnTo>
                    <a:pt x="90347" y="337693"/>
                  </a:lnTo>
                  <a:lnTo>
                    <a:pt x="90373" y="337489"/>
                  </a:lnTo>
                  <a:lnTo>
                    <a:pt x="90563" y="337693"/>
                  </a:lnTo>
                  <a:lnTo>
                    <a:pt x="90970" y="338328"/>
                  </a:lnTo>
                  <a:lnTo>
                    <a:pt x="91287" y="338328"/>
                  </a:lnTo>
                  <a:lnTo>
                    <a:pt x="91020" y="337693"/>
                  </a:lnTo>
                  <a:lnTo>
                    <a:pt x="90805" y="337185"/>
                  </a:lnTo>
                  <a:lnTo>
                    <a:pt x="91541" y="337185"/>
                  </a:lnTo>
                  <a:lnTo>
                    <a:pt x="91630" y="337515"/>
                  </a:lnTo>
                  <a:lnTo>
                    <a:pt x="91655" y="337185"/>
                  </a:lnTo>
                  <a:lnTo>
                    <a:pt x="92468" y="337185"/>
                  </a:lnTo>
                  <a:lnTo>
                    <a:pt x="92278" y="337693"/>
                  </a:lnTo>
                  <a:lnTo>
                    <a:pt x="92710" y="339852"/>
                  </a:lnTo>
                  <a:lnTo>
                    <a:pt x="91922" y="339852"/>
                  </a:lnTo>
                  <a:lnTo>
                    <a:pt x="91706" y="339344"/>
                  </a:lnTo>
                  <a:lnTo>
                    <a:pt x="90728" y="339344"/>
                  </a:lnTo>
                  <a:lnTo>
                    <a:pt x="90703" y="338937"/>
                  </a:lnTo>
                  <a:lnTo>
                    <a:pt x="90525" y="339344"/>
                  </a:lnTo>
                  <a:lnTo>
                    <a:pt x="90512" y="339852"/>
                  </a:lnTo>
                  <a:lnTo>
                    <a:pt x="89979" y="339852"/>
                  </a:lnTo>
                  <a:lnTo>
                    <a:pt x="89700" y="339001"/>
                  </a:lnTo>
                  <a:lnTo>
                    <a:pt x="89700" y="340868"/>
                  </a:lnTo>
                  <a:lnTo>
                    <a:pt x="89649" y="341376"/>
                  </a:lnTo>
                  <a:lnTo>
                    <a:pt x="89522" y="341376"/>
                  </a:lnTo>
                  <a:lnTo>
                    <a:pt x="89573" y="341122"/>
                  </a:lnTo>
                  <a:lnTo>
                    <a:pt x="89649" y="341376"/>
                  </a:lnTo>
                  <a:lnTo>
                    <a:pt x="89649" y="340868"/>
                  </a:lnTo>
                  <a:lnTo>
                    <a:pt x="89496" y="340868"/>
                  </a:lnTo>
                  <a:lnTo>
                    <a:pt x="89585" y="339852"/>
                  </a:lnTo>
                  <a:lnTo>
                    <a:pt x="89204" y="339852"/>
                  </a:lnTo>
                  <a:lnTo>
                    <a:pt x="89192" y="339344"/>
                  </a:lnTo>
                  <a:lnTo>
                    <a:pt x="89535" y="339344"/>
                  </a:lnTo>
                  <a:lnTo>
                    <a:pt x="89585" y="339852"/>
                  </a:lnTo>
                  <a:lnTo>
                    <a:pt x="89674" y="340702"/>
                  </a:lnTo>
                  <a:lnTo>
                    <a:pt x="89700" y="340868"/>
                  </a:lnTo>
                  <a:lnTo>
                    <a:pt x="89700" y="339001"/>
                  </a:lnTo>
                  <a:lnTo>
                    <a:pt x="89484" y="338328"/>
                  </a:lnTo>
                  <a:lnTo>
                    <a:pt x="89281" y="338328"/>
                  </a:lnTo>
                  <a:lnTo>
                    <a:pt x="89242" y="338747"/>
                  </a:lnTo>
                  <a:lnTo>
                    <a:pt x="88900" y="339344"/>
                  </a:lnTo>
                  <a:lnTo>
                    <a:pt x="88811" y="338328"/>
                  </a:lnTo>
                  <a:lnTo>
                    <a:pt x="88709" y="337185"/>
                  </a:lnTo>
                  <a:lnTo>
                    <a:pt x="89331" y="337185"/>
                  </a:lnTo>
                  <a:lnTo>
                    <a:pt x="89344" y="336169"/>
                  </a:lnTo>
                  <a:lnTo>
                    <a:pt x="88620" y="336169"/>
                  </a:lnTo>
                  <a:lnTo>
                    <a:pt x="88595" y="335788"/>
                  </a:lnTo>
                  <a:lnTo>
                    <a:pt x="88468" y="336169"/>
                  </a:lnTo>
                  <a:lnTo>
                    <a:pt x="88468" y="337185"/>
                  </a:lnTo>
                  <a:lnTo>
                    <a:pt x="88468" y="338226"/>
                  </a:lnTo>
                  <a:lnTo>
                    <a:pt x="88214" y="337693"/>
                  </a:lnTo>
                  <a:lnTo>
                    <a:pt x="88011" y="337693"/>
                  </a:lnTo>
                  <a:lnTo>
                    <a:pt x="88011" y="338328"/>
                  </a:lnTo>
                  <a:lnTo>
                    <a:pt x="87960" y="338074"/>
                  </a:lnTo>
                  <a:lnTo>
                    <a:pt x="88011" y="338328"/>
                  </a:lnTo>
                  <a:lnTo>
                    <a:pt x="88011" y="337693"/>
                  </a:lnTo>
                  <a:lnTo>
                    <a:pt x="87769" y="337185"/>
                  </a:lnTo>
                  <a:lnTo>
                    <a:pt x="87642" y="338328"/>
                  </a:lnTo>
                  <a:lnTo>
                    <a:pt x="87655" y="339140"/>
                  </a:lnTo>
                  <a:lnTo>
                    <a:pt x="87503" y="338328"/>
                  </a:lnTo>
                  <a:lnTo>
                    <a:pt x="87553" y="339344"/>
                  </a:lnTo>
                  <a:lnTo>
                    <a:pt x="87693" y="339344"/>
                  </a:lnTo>
                  <a:lnTo>
                    <a:pt x="87858" y="339852"/>
                  </a:lnTo>
                  <a:lnTo>
                    <a:pt x="87744" y="338569"/>
                  </a:lnTo>
                  <a:lnTo>
                    <a:pt x="88112" y="339344"/>
                  </a:lnTo>
                  <a:lnTo>
                    <a:pt x="88265" y="339852"/>
                  </a:lnTo>
                  <a:lnTo>
                    <a:pt x="88099" y="339852"/>
                  </a:lnTo>
                  <a:lnTo>
                    <a:pt x="88099" y="341376"/>
                  </a:lnTo>
                  <a:lnTo>
                    <a:pt x="88049" y="341122"/>
                  </a:lnTo>
                  <a:lnTo>
                    <a:pt x="88099" y="341376"/>
                  </a:lnTo>
                  <a:lnTo>
                    <a:pt x="88099" y="339852"/>
                  </a:lnTo>
                  <a:lnTo>
                    <a:pt x="87858" y="339852"/>
                  </a:lnTo>
                  <a:lnTo>
                    <a:pt x="87630" y="339344"/>
                  </a:lnTo>
                  <a:lnTo>
                    <a:pt x="87541" y="340868"/>
                  </a:lnTo>
                  <a:lnTo>
                    <a:pt x="87541" y="339852"/>
                  </a:lnTo>
                  <a:lnTo>
                    <a:pt x="86906" y="339852"/>
                  </a:lnTo>
                  <a:lnTo>
                    <a:pt x="87274" y="340868"/>
                  </a:lnTo>
                  <a:lnTo>
                    <a:pt x="86715" y="339344"/>
                  </a:lnTo>
                  <a:lnTo>
                    <a:pt x="86741" y="339852"/>
                  </a:lnTo>
                  <a:lnTo>
                    <a:pt x="86893" y="340868"/>
                  </a:lnTo>
                  <a:lnTo>
                    <a:pt x="86652" y="339852"/>
                  </a:lnTo>
                  <a:lnTo>
                    <a:pt x="86436" y="340156"/>
                  </a:lnTo>
                  <a:lnTo>
                    <a:pt x="86537" y="340868"/>
                  </a:lnTo>
                  <a:lnTo>
                    <a:pt x="86626" y="341630"/>
                  </a:lnTo>
                  <a:lnTo>
                    <a:pt x="86233" y="340868"/>
                  </a:lnTo>
                  <a:lnTo>
                    <a:pt x="86410" y="340868"/>
                  </a:lnTo>
                  <a:lnTo>
                    <a:pt x="86258" y="340410"/>
                  </a:lnTo>
                  <a:lnTo>
                    <a:pt x="86144" y="340563"/>
                  </a:lnTo>
                  <a:lnTo>
                    <a:pt x="86182" y="340868"/>
                  </a:lnTo>
                  <a:lnTo>
                    <a:pt x="85940" y="340868"/>
                  </a:lnTo>
                  <a:lnTo>
                    <a:pt x="85636" y="341376"/>
                  </a:lnTo>
                  <a:lnTo>
                    <a:pt x="85852" y="341376"/>
                  </a:lnTo>
                  <a:lnTo>
                    <a:pt x="86131" y="342392"/>
                  </a:lnTo>
                  <a:lnTo>
                    <a:pt x="86207" y="342646"/>
                  </a:lnTo>
                  <a:lnTo>
                    <a:pt x="85394" y="341630"/>
                  </a:lnTo>
                  <a:lnTo>
                    <a:pt x="85598" y="341630"/>
                  </a:lnTo>
                  <a:lnTo>
                    <a:pt x="85636" y="339852"/>
                  </a:lnTo>
                  <a:lnTo>
                    <a:pt x="85255" y="338328"/>
                  </a:lnTo>
                  <a:lnTo>
                    <a:pt x="85331" y="339852"/>
                  </a:lnTo>
                  <a:lnTo>
                    <a:pt x="84493" y="337185"/>
                  </a:lnTo>
                  <a:lnTo>
                    <a:pt x="84518" y="337693"/>
                  </a:lnTo>
                  <a:lnTo>
                    <a:pt x="84620" y="338328"/>
                  </a:lnTo>
                  <a:lnTo>
                    <a:pt x="84848" y="339344"/>
                  </a:lnTo>
                  <a:lnTo>
                    <a:pt x="85280" y="339852"/>
                  </a:lnTo>
                  <a:lnTo>
                    <a:pt x="85204" y="341630"/>
                  </a:lnTo>
                  <a:lnTo>
                    <a:pt x="84836" y="341630"/>
                  </a:lnTo>
                  <a:lnTo>
                    <a:pt x="85026" y="340868"/>
                  </a:lnTo>
                  <a:lnTo>
                    <a:pt x="84505" y="339852"/>
                  </a:lnTo>
                  <a:lnTo>
                    <a:pt x="84455" y="340182"/>
                  </a:lnTo>
                  <a:lnTo>
                    <a:pt x="84429" y="339852"/>
                  </a:lnTo>
                  <a:lnTo>
                    <a:pt x="82969" y="339852"/>
                  </a:lnTo>
                  <a:lnTo>
                    <a:pt x="83159" y="340868"/>
                  </a:lnTo>
                  <a:lnTo>
                    <a:pt x="84378" y="340868"/>
                  </a:lnTo>
                  <a:lnTo>
                    <a:pt x="84543" y="340868"/>
                  </a:lnTo>
                  <a:lnTo>
                    <a:pt x="84632" y="341630"/>
                  </a:lnTo>
                  <a:lnTo>
                    <a:pt x="84785" y="342392"/>
                  </a:lnTo>
                  <a:lnTo>
                    <a:pt x="84937" y="342646"/>
                  </a:lnTo>
                  <a:lnTo>
                    <a:pt x="84721" y="342392"/>
                  </a:lnTo>
                  <a:lnTo>
                    <a:pt x="84416" y="341630"/>
                  </a:lnTo>
                  <a:lnTo>
                    <a:pt x="83820" y="341630"/>
                  </a:lnTo>
                  <a:lnTo>
                    <a:pt x="83858" y="341782"/>
                  </a:lnTo>
                  <a:lnTo>
                    <a:pt x="83693" y="341630"/>
                  </a:lnTo>
                  <a:lnTo>
                    <a:pt x="84010" y="342265"/>
                  </a:lnTo>
                  <a:lnTo>
                    <a:pt x="84061" y="342392"/>
                  </a:lnTo>
                  <a:lnTo>
                    <a:pt x="84620" y="342392"/>
                  </a:lnTo>
                  <a:lnTo>
                    <a:pt x="84797" y="342646"/>
                  </a:lnTo>
                  <a:lnTo>
                    <a:pt x="84861" y="343154"/>
                  </a:lnTo>
                  <a:lnTo>
                    <a:pt x="92214" y="343154"/>
                  </a:lnTo>
                  <a:lnTo>
                    <a:pt x="92214" y="342900"/>
                  </a:lnTo>
                  <a:lnTo>
                    <a:pt x="92214" y="342646"/>
                  </a:lnTo>
                  <a:lnTo>
                    <a:pt x="92202" y="342392"/>
                  </a:lnTo>
                  <a:lnTo>
                    <a:pt x="91986" y="342392"/>
                  </a:lnTo>
                  <a:lnTo>
                    <a:pt x="91973" y="341630"/>
                  </a:lnTo>
                  <a:lnTo>
                    <a:pt x="91960" y="341376"/>
                  </a:lnTo>
                  <a:lnTo>
                    <a:pt x="91948" y="340868"/>
                  </a:lnTo>
                  <a:lnTo>
                    <a:pt x="92544" y="340868"/>
                  </a:lnTo>
                  <a:lnTo>
                    <a:pt x="92811" y="340372"/>
                  </a:lnTo>
                  <a:lnTo>
                    <a:pt x="93103" y="339852"/>
                  </a:lnTo>
                  <a:lnTo>
                    <a:pt x="93078" y="339344"/>
                  </a:lnTo>
                  <a:lnTo>
                    <a:pt x="92951" y="338328"/>
                  </a:lnTo>
                  <a:lnTo>
                    <a:pt x="92875" y="337693"/>
                  </a:lnTo>
                  <a:lnTo>
                    <a:pt x="92811" y="337185"/>
                  </a:lnTo>
                  <a:lnTo>
                    <a:pt x="93408" y="337185"/>
                  </a:lnTo>
                  <a:lnTo>
                    <a:pt x="93472" y="335788"/>
                  </a:lnTo>
                  <a:close/>
                </a:path>
                <a:path w="396875" h="392430">
                  <a:moveTo>
                    <a:pt x="93484" y="225171"/>
                  </a:moveTo>
                  <a:lnTo>
                    <a:pt x="93332" y="225171"/>
                  </a:lnTo>
                  <a:lnTo>
                    <a:pt x="93294" y="225425"/>
                  </a:lnTo>
                  <a:lnTo>
                    <a:pt x="93484" y="225171"/>
                  </a:lnTo>
                  <a:close/>
                </a:path>
                <a:path w="396875" h="392430">
                  <a:moveTo>
                    <a:pt x="93548" y="223901"/>
                  </a:moveTo>
                  <a:lnTo>
                    <a:pt x="93040" y="224282"/>
                  </a:lnTo>
                  <a:lnTo>
                    <a:pt x="92976" y="224409"/>
                  </a:lnTo>
                  <a:lnTo>
                    <a:pt x="93306" y="224409"/>
                  </a:lnTo>
                  <a:lnTo>
                    <a:pt x="93548" y="223901"/>
                  </a:lnTo>
                  <a:close/>
                </a:path>
                <a:path w="396875" h="392430">
                  <a:moveTo>
                    <a:pt x="93611" y="224663"/>
                  </a:moveTo>
                  <a:lnTo>
                    <a:pt x="93408" y="224663"/>
                  </a:lnTo>
                  <a:lnTo>
                    <a:pt x="93345" y="225044"/>
                  </a:lnTo>
                  <a:lnTo>
                    <a:pt x="93510" y="225044"/>
                  </a:lnTo>
                  <a:lnTo>
                    <a:pt x="93611" y="224663"/>
                  </a:lnTo>
                  <a:close/>
                </a:path>
                <a:path w="396875" h="392430">
                  <a:moveTo>
                    <a:pt x="93675" y="224409"/>
                  </a:moveTo>
                  <a:lnTo>
                    <a:pt x="93306" y="224409"/>
                  </a:lnTo>
                  <a:lnTo>
                    <a:pt x="93256" y="224536"/>
                  </a:lnTo>
                  <a:lnTo>
                    <a:pt x="93649" y="224536"/>
                  </a:lnTo>
                  <a:lnTo>
                    <a:pt x="93675" y="224409"/>
                  </a:lnTo>
                  <a:close/>
                </a:path>
                <a:path w="396875" h="392430">
                  <a:moveTo>
                    <a:pt x="94005" y="223139"/>
                  </a:moveTo>
                  <a:lnTo>
                    <a:pt x="92583" y="223139"/>
                  </a:lnTo>
                  <a:lnTo>
                    <a:pt x="92583" y="223266"/>
                  </a:lnTo>
                  <a:lnTo>
                    <a:pt x="93967" y="223266"/>
                  </a:lnTo>
                  <a:lnTo>
                    <a:pt x="94005" y="223139"/>
                  </a:lnTo>
                  <a:close/>
                </a:path>
                <a:path w="396875" h="392430">
                  <a:moveTo>
                    <a:pt x="94132" y="224536"/>
                  </a:moveTo>
                  <a:lnTo>
                    <a:pt x="93649" y="224536"/>
                  </a:lnTo>
                  <a:lnTo>
                    <a:pt x="93611" y="224663"/>
                  </a:lnTo>
                  <a:lnTo>
                    <a:pt x="93548" y="224917"/>
                  </a:lnTo>
                  <a:lnTo>
                    <a:pt x="93510" y="225044"/>
                  </a:lnTo>
                  <a:lnTo>
                    <a:pt x="93484" y="225171"/>
                  </a:lnTo>
                  <a:lnTo>
                    <a:pt x="93941" y="225171"/>
                  </a:lnTo>
                  <a:lnTo>
                    <a:pt x="94018" y="224917"/>
                  </a:lnTo>
                  <a:lnTo>
                    <a:pt x="94132" y="224536"/>
                  </a:lnTo>
                  <a:close/>
                </a:path>
                <a:path w="396875" h="392430">
                  <a:moveTo>
                    <a:pt x="94361" y="223774"/>
                  </a:moveTo>
                  <a:lnTo>
                    <a:pt x="93840" y="223774"/>
                  </a:lnTo>
                  <a:lnTo>
                    <a:pt x="93878" y="223647"/>
                  </a:lnTo>
                  <a:lnTo>
                    <a:pt x="92570" y="223647"/>
                  </a:lnTo>
                  <a:lnTo>
                    <a:pt x="92570" y="223774"/>
                  </a:lnTo>
                  <a:lnTo>
                    <a:pt x="92189" y="223774"/>
                  </a:lnTo>
                  <a:lnTo>
                    <a:pt x="92240" y="223647"/>
                  </a:lnTo>
                  <a:lnTo>
                    <a:pt x="90563" y="223647"/>
                  </a:lnTo>
                  <a:lnTo>
                    <a:pt x="90741" y="223545"/>
                  </a:lnTo>
                  <a:lnTo>
                    <a:pt x="90855" y="223266"/>
                  </a:lnTo>
                  <a:lnTo>
                    <a:pt x="92367" y="223266"/>
                  </a:lnTo>
                  <a:lnTo>
                    <a:pt x="92417" y="223139"/>
                  </a:lnTo>
                  <a:lnTo>
                    <a:pt x="90919" y="223139"/>
                  </a:lnTo>
                  <a:lnTo>
                    <a:pt x="90970" y="223012"/>
                  </a:lnTo>
                  <a:lnTo>
                    <a:pt x="92456" y="223012"/>
                  </a:lnTo>
                  <a:lnTo>
                    <a:pt x="92506" y="222885"/>
                  </a:lnTo>
                  <a:lnTo>
                    <a:pt x="91020" y="222885"/>
                  </a:lnTo>
                  <a:lnTo>
                    <a:pt x="91084" y="222758"/>
                  </a:lnTo>
                  <a:lnTo>
                    <a:pt x="92544" y="222758"/>
                  </a:lnTo>
                  <a:lnTo>
                    <a:pt x="92595" y="222631"/>
                  </a:lnTo>
                  <a:lnTo>
                    <a:pt x="91135" y="222631"/>
                  </a:lnTo>
                  <a:lnTo>
                    <a:pt x="91300" y="222275"/>
                  </a:lnTo>
                  <a:lnTo>
                    <a:pt x="91071" y="222631"/>
                  </a:lnTo>
                  <a:lnTo>
                    <a:pt x="88798" y="222631"/>
                  </a:lnTo>
                  <a:lnTo>
                    <a:pt x="88722" y="222758"/>
                  </a:lnTo>
                  <a:lnTo>
                    <a:pt x="90995" y="222758"/>
                  </a:lnTo>
                  <a:lnTo>
                    <a:pt x="90919" y="222885"/>
                  </a:lnTo>
                  <a:lnTo>
                    <a:pt x="89763" y="222885"/>
                  </a:lnTo>
                  <a:lnTo>
                    <a:pt x="89738" y="223012"/>
                  </a:lnTo>
                  <a:lnTo>
                    <a:pt x="90843" y="223012"/>
                  </a:lnTo>
                  <a:lnTo>
                    <a:pt x="90754" y="223139"/>
                  </a:lnTo>
                  <a:lnTo>
                    <a:pt x="89725" y="223139"/>
                  </a:lnTo>
                  <a:lnTo>
                    <a:pt x="89700" y="223266"/>
                  </a:lnTo>
                  <a:lnTo>
                    <a:pt x="90411" y="223266"/>
                  </a:lnTo>
                  <a:lnTo>
                    <a:pt x="90678" y="223266"/>
                  </a:lnTo>
                  <a:lnTo>
                    <a:pt x="90449" y="223647"/>
                  </a:lnTo>
                  <a:lnTo>
                    <a:pt x="90322" y="223647"/>
                  </a:lnTo>
                  <a:lnTo>
                    <a:pt x="90411" y="223266"/>
                  </a:lnTo>
                  <a:lnTo>
                    <a:pt x="90297" y="223647"/>
                  </a:lnTo>
                  <a:lnTo>
                    <a:pt x="90284" y="223901"/>
                  </a:lnTo>
                  <a:lnTo>
                    <a:pt x="90284" y="223647"/>
                  </a:lnTo>
                  <a:lnTo>
                    <a:pt x="89649" y="223647"/>
                  </a:lnTo>
                  <a:lnTo>
                    <a:pt x="89623" y="223774"/>
                  </a:lnTo>
                  <a:lnTo>
                    <a:pt x="89611" y="223901"/>
                  </a:lnTo>
                  <a:lnTo>
                    <a:pt x="90233" y="223901"/>
                  </a:lnTo>
                  <a:lnTo>
                    <a:pt x="90144" y="224243"/>
                  </a:lnTo>
                  <a:lnTo>
                    <a:pt x="90385" y="223901"/>
                  </a:lnTo>
                  <a:lnTo>
                    <a:pt x="91592" y="223901"/>
                  </a:lnTo>
                  <a:lnTo>
                    <a:pt x="91744" y="223901"/>
                  </a:lnTo>
                  <a:lnTo>
                    <a:pt x="92138" y="223901"/>
                  </a:lnTo>
                  <a:lnTo>
                    <a:pt x="92024" y="224282"/>
                  </a:lnTo>
                  <a:lnTo>
                    <a:pt x="91973" y="224409"/>
                  </a:lnTo>
                  <a:lnTo>
                    <a:pt x="92202" y="224409"/>
                  </a:lnTo>
                  <a:lnTo>
                    <a:pt x="92570" y="223901"/>
                  </a:lnTo>
                  <a:lnTo>
                    <a:pt x="93459" y="223901"/>
                  </a:lnTo>
                  <a:lnTo>
                    <a:pt x="93611" y="223774"/>
                  </a:lnTo>
                  <a:lnTo>
                    <a:pt x="93548" y="223901"/>
                  </a:lnTo>
                  <a:lnTo>
                    <a:pt x="93814" y="223901"/>
                  </a:lnTo>
                  <a:lnTo>
                    <a:pt x="93713" y="224282"/>
                  </a:lnTo>
                  <a:lnTo>
                    <a:pt x="93675" y="224409"/>
                  </a:lnTo>
                  <a:lnTo>
                    <a:pt x="94170" y="224409"/>
                  </a:lnTo>
                  <a:lnTo>
                    <a:pt x="94208" y="224282"/>
                  </a:lnTo>
                  <a:lnTo>
                    <a:pt x="94322" y="223901"/>
                  </a:lnTo>
                  <a:lnTo>
                    <a:pt x="94361" y="223774"/>
                  </a:lnTo>
                  <a:close/>
                </a:path>
                <a:path w="396875" h="392430">
                  <a:moveTo>
                    <a:pt x="94373" y="337185"/>
                  </a:moveTo>
                  <a:lnTo>
                    <a:pt x="94221" y="336169"/>
                  </a:lnTo>
                  <a:lnTo>
                    <a:pt x="93586" y="336169"/>
                  </a:lnTo>
                  <a:lnTo>
                    <a:pt x="93446" y="337185"/>
                  </a:lnTo>
                  <a:lnTo>
                    <a:pt x="94373" y="337185"/>
                  </a:lnTo>
                  <a:close/>
                </a:path>
                <a:path w="396875" h="392430">
                  <a:moveTo>
                    <a:pt x="94526" y="336169"/>
                  </a:moveTo>
                  <a:lnTo>
                    <a:pt x="94475" y="335407"/>
                  </a:lnTo>
                  <a:lnTo>
                    <a:pt x="94348" y="335788"/>
                  </a:lnTo>
                  <a:lnTo>
                    <a:pt x="94322" y="336169"/>
                  </a:lnTo>
                  <a:lnTo>
                    <a:pt x="94526" y="336169"/>
                  </a:lnTo>
                  <a:close/>
                </a:path>
                <a:path w="396875" h="392430">
                  <a:moveTo>
                    <a:pt x="94526" y="223647"/>
                  </a:moveTo>
                  <a:lnTo>
                    <a:pt x="94335" y="223393"/>
                  </a:lnTo>
                  <a:lnTo>
                    <a:pt x="94234" y="223266"/>
                  </a:lnTo>
                  <a:lnTo>
                    <a:pt x="93967" y="223266"/>
                  </a:lnTo>
                  <a:lnTo>
                    <a:pt x="93878" y="223647"/>
                  </a:lnTo>
                  <a:lnTo>
                    <a:pt x="94526" y="223647"/>
                  </a:lnTo>
                  <a:close/>
                </a:path>
                <a:path w="396875" h="392430">
                  <a:moveTo>
                    <a:pt x="95059" y="224713"/>
                  </a:moveTo>
                  <a:lnTo>
                    <a:pt x="94869" y="224612"/>
                  </a:lnTo>
                  <a:lnTo>
                    <a:pt x="94653" y="224980"/>
                  </a:lnTo>
                  <a:lnTo>
                    <a:pt x="94488" y="225793"/>
                  </a:lnTo>
                  <a:lnTo>
                    <a:pt x="94716" y="225386"/>
                  </a:lnTo>
                  <a:lnTo>
                    <a:pt x="94881" y="225183"/>
                  </a:lnTo>
                  <a:lnTo>
                    <a:pt x="95059" y="224713"/>
                  </a:lnTo>
                  <a:close/>
                </a:path>
                <a:path w="396875" h="392430">
                  <a:moveTo>
                    <a:pt x="95211" y="242443"/>
                  </a:moveTo>
                  <a:lnTo>
                    <a:pt x="94589" y="242443"/>
                  </a:lnTo>
                  <a:lnTo>
                    <a:pt x="93929" y="243459"/>
                  </a:lnTo>
                  <a:lnTo>
                    <a:pt x="93903" y="244221"/>
                  </a:lnTo>
                  <a:lnTo>
                    <a:pt x="95211" y="242443"/>
                  </a:lnTo>
                  <a:close/>
                </a:path>
                <a:path w="396875" h="392430">
                  <a:moveTo>
                    <a:pt x="95338" y="230759"/>
                  </a:moveTo>
                  <a:lnTo>
                    <a:pt x="94068" y="230759"/>
                  </a:lnTo>
                  <a:lnTo>
                    <a:pt x="94157" y="230378"/>
                  </a:lnTo>
                  <a:lnTo>
                    <a:pt x="93776" y="230759"/>
                  </a:lnTo>
                  <a:lnTo>
                    <a:pt x="92633" y="230759"/>
                  </a:lnTo>
                  <a:lnTo>
                    <a:pt x="92557" y="231013"/>
                  </a:lnTo>
                  <a:lnTo>
                    <a:pt x="93599" y="231013"/>
                  </a:lnTo>
                  <a:lnTo>
                    <a:pt x="93687" y="230886"/>
                  </a:lnTo>
                  <a:lnTo>
                    <a:pt x="94018" y="230886"/>
                  </a:lnTo>
                  <a:lnTo>
                    <a:pt x="93980" y="231013"/>
                  </a:lnTo>
                  <a:lnTo>
                    <a:pt x="95250" y="231013"/>
                  </a:lnTo>
                  <a:lnTo>
                    <a:pt x="95338" y="230759"/>
                  </a:lnTo>
                  <a:close/>
                </a:path>
                <a:path w="396875" h="392430">
                  <a:moveTo>
                    <a:pt x="95605" y="242189"/>
                  </a:moveTo>
                  <a:lnTo>
                    <a:pt x="95402" y="242189"/>
                  </a:lnTo>
                  <a:lnTo>
                    <a:pt x="95211" y="242443"/>
                  </a:lnTo>
                  <a:lnTo>
                    <a:pt x="95504" y="242443"/>
                  </a:lnTo>
                  <a:lnTo>
                    <a:pt x="95605" y="242189"/>
                  </a:lnTo>
                  <a:close/>
                </a:path>
                <a:path w="396875" h="392430">
                  <a:moveTo>
                    <a:pt x="95656" y="227203"/>
                  </a:moveTo>
                  <a:lnTo>
                    <a:pt x="95300" y="227457"/>
                  </a:lnTo>
                  <a:lnTo>
                    <a:pt x="95478" y="227457"/>
                  </a:lnTo>
                  <a:lnTo>
                    <a:pt x="95656" y="227203"/>
                  </a:lnTo>
                  <a:close/>
                </a:path>
                <a:path w="396875" h="392430">
                  <a:moveTo>
                    <a:pt x="95669" y="338328"/>
                  </a:moveTo>
                  <a:lnTo>
                    <a:pt x="95643" y="337972"/>
                  </a:lnTo>
                  <a:lnTo>
                    <a:pt x="95631" y="337693"/>
                  </a:lnTo>
                  <a:lnTo>
                    <a:pt x="95605" y="337185"/>
                  </a:lnTo>
                  <a:lnTo>
                    <a:pt x="95415" y="336169"/>
                  </a:lnTo>
                  <a:lnTo>
                    <a:pt x="95084" y="334899"/>
                  </a:lnTo>
                  <a:lnTo>
                    <a:pt x="95338" y="334899"/>
                  </a:lnTo>
                  <a:lnTo>
                    <a:pt x="94462" y="334518"/>
                  </a:lnTo>
                  <a:lnTo>
                    <a:pt x="94716" y="335407"/>
                  </a:lnTo>
                  <a:lnTo>
                    <a:pt x="94818" y="335788"/>
                  </a:lnTo>
                  <a:lnTo>
                    <a:pt x="94932" y="336169"/>
                  </a:lnTo>
                  <a:lnTo>
                    <a:pt x="94742" y="336169"/>
                  </a:lnTo>
                  <a:lnTo>
                    <a:pt x="95046" y="336994"/>
                  </a:lnTo>
                  <a:lnTo>
                    <a:pt x="95123" y="337185"/>
                  </a:lnTo>
                  <a:lnTo>
                    <a:pt x="95478" y="338150"/>
                  </a:lnTo>
                  <a:lnTo>
                    <a:pt x="95491" y="338328"/>
                  </a:lnTo>
                  <a:lnTo>
                    <a:pt x="95669" y="338328"/>
                  </a:lnTo>
                  <a:close/>
                </a:path>
                <a:path w="396875" h="392430">
                  <a:moveTo>
                    <a:pt x="96024" y="230759"/>
                  </a:moveTo>
                  <a:lnTo>
                    <a:pt x="95338" y="230759"/>
                  </a:lnTo>
                  <a:lnTo>
                    <a:pt x="95338" y="231013"/>
                  </a:lnTo>
                  <a:lnTo>
                    <a:pt x="95961" y="231013"/>
                  </a:lnTo>
                  <a:lnTo>
                    <a:pt x="96024" y="230759"/>
                  </a:lnTo>
                  <a:close/>
                </a:path>
                <a:path w="396875" h="392430">
                  <a:moveTo>
                    <a:pt x="96558" y="230251"/>
                  </a:moveTo>
                  <a:lnTo>
                    <a:pt x="96367" y="230251"/>
                  </a:lnTo>
                  <a:lnTo>
                    <a:pt x="96151" y="230759"/>
                  </a:lnTo>
                  <a:lnTo>
                    <a:pt x="96469" y="230378"/>
                  </a:lnTo>
                  <a:lnTo>
                    <a:pt x="96558" y="230251"/>
                  </a:lnTo>
                  <a:close/>
                </a:path>
                <a:path w="396875" h="392430">
                  <a:moveTo>
                    <a:pt x="96901" y="242443"/>
                  </a:moveTo>
                  <a:lnTo>
                    <a:pt x="96367" y="242443"/>
                  </a:lnTo>
                  <a:lnTo>
                    <a:pt x="96062" y="242697"/>
                  </a:lnTo>
                  <a:lnTo>
                    <a:pt x="96291" y="242443"/>
                  </a:lnTo>
                  <a:lnTo>
                    <a:pt x="95504" y="242443"/>
                  </a:lnTo>
                  <a:lnTo>
                    <a:pt x="95389" y="242697"/>
                  </a:lnTo>
                  <a:lnTo>
                    <a:pt x="95338" y="242824"/>
                  </a:lnTo>
                  <a:lnTo>
                    <a:pt x="95237" y="243078"/>
                  </a:lnTo>
                  <a:lnTo>
                    <a:pt x="95123" y="243967"/>
                  </a:lnTo>
                  <a:lnTo>
                    <a:pt x="95618" y="243713"/>
                  </a:lnTo>
                  <a:lnTo>
                    <a:pt x="95910" y="243205"/>
                  </a:lnTo>
                  <a:lnTo>
                    <a:pt x="95986" y="243078"/>
                  </a:lnTo>
                  <a:lnTo>
                    <a:pt x="96062" y="242951"/>
                  </a:lnTo>
                  <a:lnTo>
                    <a:pt x="96139" y="242824"/>
                  </a:lnTo>
                  <a:lnTo>
                    <a:pt x="96075" y="243205"/>
                  </a:lnTo>
                  <a:lnTo>
                    <a:pt x="95859" y="243459"/>
                  </a:lnTo>
                  <a:lnTo>
                    <a:pt x="95745" y="243586"/>
                  </a:lnTo>
                  <a:lnTo>
                    <a:pt x="95643" y="243713"/>
                  </a:lnTo>
                  <a:lnTo>
                    <a:pt x="96113" y="243713"/>
                  </a:lnTo>
                  <a:lnTo>
                    <a:pt x="96443" y="243306"/>
                  </a:lnTo>
                  <a:lnTo>
                    <a:pt x="96431" y="243459"/>
                  </a:lnTo>
                  <a:lnTo>
                    <a:pt x="96608" y="243205"/>
                  </a:lnTo>
                  <a:lnTo>
                    <a:pt x="96672" y="243078"/>
                  </a:lnTo>
                  <a:lnTo>
                    <a:pt x="96532" y="243166"/>
                  </a:lnTo>
                  <a:lnTo>
                    <a:pt x="96596" y="242824"/>
                  </a:lnTo>
                  <a:lnTo>
                    <a:pt x="96901" y="242443"/>
                  </a:lnTo>
                  <a:close/>
                </a:path>
                <a:path w="396875" h="392430">
                  <a:moveTo>
                    <a:pt x="96901" y="230047"/>
                  </a:moveTo>
                  <a:lnTo>
                    <a:pt x="96443" y="230822"/>
                  </a:lnTo>
                  <a:lnTo>
                    <a:pt x="96316" y="230860"/>
                  </a:lnTo>
                  <a:lnTo>
                    <a:pt x="96266" y="231025"/>
                  </a:lnTo>
                  <a:lnTo>
                    <a:pt x="96024" y="231736"/>
                  </a:lnTo>
                  <a:lnTo>
                    <a:pt x="96177" y="231457"/>
                  </a:lnTo>
                  <a:lnTo>
                    <a:pt x="96405" y="231063"/>
                  </a:lnTo>
                  <a:lnTo>
                    <a:pt x="96621" y="230606"/>
                  </a:lnTo>
                  <a:lnTo>
                    <a:pt x="96901" y="230047"/>
                  </a:lnTo>
                  <a:close/>
                </a:path>
                <a:path w="396875" h="392430">
                  <a:moveTo>
                    <a:pt x="97104" y="229362"/>
                  </a:moveTo>
                  <a:lnTo>
                    <a:pt x="96621" y="229654"/>
                  </a:lnTo>
                  <a:lnTo>
                    <a:pt x="96469" y="229997"/>
                  </a:lnTo>
                  <a:lnTo>
                    <a:pt x="96227" y="229997"/>
                  </a:lnTo>
                  <a:lnTo>
                    <a:pt x="96189" y="230124"/>
                  </a:lnTo>
                  <a:lnTo>
                    <a:pt x="96037" y="230251"/>
                  </a:lnTo>
                  <a:lnTo>
                    <a:pt x="96037" y="230378"/>
                  </a:lnTo>
                  <a:lnTo>
                    <a:pt x="96164" y="230251"/>
                  </a:lnTo>
                  <a:lnTo>
                    <a:pt x="96367" y="230251"/>
                  </a:lnTo>
                  <a:lnTo>
                    <a:pt x="96418" y="230124"/>
                  </a:lnTo>
                  <a:lnTo>
                    <a:pt x="96634" y="230124"/>
                  </a:lnTo>
                  <a:lnTo>
                    <a:pt x="97104" y="229362"/>
                  </a:lnTo>
                  <a:close/>
                </a:path>
                <a:path w="396875" h="392430">
                  <a:moveTo>
                    <a:pt x="97231" y="228092"/>
                  </a:moveTo>
                  <a:lnTo>
                    <a:pt x="97028" y="228092"/>
                  </a:lnTo>
                  <a:lnTo>
                    <a:pt x="96926" y="228219"/>
                  </a:lnTo>
                  <a:lnTo>
                    <a:pt x="97142" y="228219"/>
                  </a:lnTo>
                  <a:lnTo>
                    <a:pt x="97231" y="228092"/>
                  </a:lnTo>
                  <a:close/>
                </a:path>
                <a:path w="396875" h="392430">
                  <a:moveTo>
                    <a:pt x="97282" y="227584"/>
                  </a:moveTo>
                  <a:lnTo>
                    <a:pt x="97142" y="227584"/>
                  </a:lnTo>
                  <a:lnTo>
                    <a:pt x="97231" y="227457"/>
                  </a:lnTo>
                  <a:lnTo>
                    <a:pt x="95478" y="227457"/>
                  </a:lnTo>
                  <a:lnTo>
                    <a:pt x="95402" y="227584"/>
                  </a:lnTo>
                  <a:lnTo>
                    <a:pt x="95186" y="227584"/>
                  </a:lnTo>
                  <a:lnTo>
                    <a:pt x="95059" y="227584"/>
                  </a:lnTo>
                  <a:lnTo>
                    <a:pt x="95059" y="227711"/>
                  </a:lnTo>
                  <a:lnTo>
                    <a:pt x="94932" y="227812"/>
                  </a:lnTo>
                  <a:lnTo>
                    <a:pt x="95059" y="227711"/>
                  </a:lnTo>
                  <a:lnTo>
                    <a:pt x="95059" y="227584"/>
                  </a:lnTo>
                  <a:lnTo>
                    <a:pt x="95008" y="227457"/>
                  </a:lnTo>
                  <a:lnTo>
                    <a:pt x="94818" y="227584"/>
                  </a:lnTo>
                  <a:lnTo>
                    <a:pt x="94018" y="227584"/>
                  </a:lnTo>
                  <a:lnTo>
                    <a:pt x="93941" y="227711"/>
                  </a:lnTo>
                  <a:lnTo>
                    <a:pt x="94754" y="227711"/>
                  </a:lnTo>
                  <a:lnTo>
                    <a:pt x="94703" y="227838"/>
                  </a:lnTo>
                  <a:lnTo>
                    <a:pt x="94576" y="228092"/>
                  </a:lnTo>
                  <a:lnTo>
                    <a:pt x="94869" y="227888"/>
                  </a:lnTo>
                  <a:lnTo>
                    <a:pt x="94818" y="228092"/>
                  </a:lnTo>
                  <a:lnTo>
                    <a:pt x="94576" y="228219"/>
                  </a:lnTo>
                  <a:lnTo>
                    <a:pt x="94780" y="228219"/>
                  </a:lnTo>
                  <a:lnTo>
                    <a:pt x="94742" y="228346"/>
                  </a:lnTo>
                  <a:lnTo>
                    <a:pt x="94703" y="228473"/>
                  </a:lnTo>
                  <a:lnTo>
                    <a:pt x="94665" y="228600"/>
                  </a:lnTo>
                  <a:lnTo>
                    <a:pt x="93535" y="228473"/>
                  </a:lnTo>
                  <a:lnTo>
                    <a:pt x="94703" y="228473"/>
                  </a:lnTo>
                  <a:lnTo>
                    <a:pt x="94703" y="228346"/>
                  </a:lnTo>
                  <a:lnTo>
                    <a:pt x="93611" y="228346"/>
                  </a:lnTo>
                  <a:lnTo>
                    <a:pt x="93675" y="228219"/>
                  </a:lnTo>
                  <a:lnTo>
                    <a:pt x="94513" y="228219"/>
                  </a:lnTo>
                  <a:lnTo>
                    <a:pt x="94576" y="228092"/>
                  </a:lnTo>
                  <a:lnTo>
                    <a:pt x="93738" y="228092"/>
                  </a:lnTo>
                  <a:lnTo>
                    <a:pt x="93878" y="227838"/>
                  </a:lnTo>
                  <a:lnTo>
                    <a:pt x="93941" y="227711"/>
                  </a:lnTo>
                  <a:lnTo>
                    <a:pt x="93662" y="227711"/>
                  </a:lnTo>
                  <a:lnTo>
                    <a:pt x="93599" y="227838"/>
                  </a:lnTo>
                  <a:lnTo>
                    <a:pt x="93497" y="228092"/>
                  </a:lnTo>
                  <a:lnTo>
                    <a:pt x="93433" y="228600"/>
                  </a:lnTo>
                  <a:lnTo>
                    <a:pt x="93383" y="228346"/>
                  </a:lnTo>
                  <a:lnTo>
                    <a:pt x="92697" y="228346"/>
                  </a:lnTo>
                  <a:lnTo>
                    <a:pt x="92748" y="228219"/>
                  </a:lnTo>
                  <a:lnTo>
                    <a:pt x="93433" y="228219"/>
                  </a:lnTo>
                  <a:lnTo>
                    <a:pt x="93497" y="228092"/>
                  </a:lnTo>
                  <a:lnTo>
                    <a:pt x="92798" y="228092"/>
                  </a:lnTo>
                  <a:lnTo>
                    <a:pt x="92875" y="227584"/>
                  </a:lnTo>
                  <a:lnTo>
                    <a:pt x="92976" y="227457"/>
                  </a:lnTo>
                  <a:lnTo>
                    <a:pt x="93776" y="227457"/>
                  </a:lnTo>
                  <a:lnTo>
                    <a:pt x="93713" y="227584"/>
                  </a:lnTo>
                  <a:lnTo>
                    <a:pt x="94018" y="227584"/>
                  </a:lnTo>
                  <a:lnTo>
                    <a:pt x="94081" y="227457"/>
                  </a:lnTo>
                  <a:lnTo>
                    <a:pt x="94221" y="227203"/>
                  </a:lnTo>
                  <a:lnTo>
                    <a:pt x="94475" y="227203"/>
                  </a:lnTo>
                  <a:lnTo>
                    <a:pt x="94399" y="227330"/>
                  </a:lnTo>
                  <a:lnTo>
                    <a:pt x="94119" y="227393"/>
                  </a:lnTo>
                  <a:lnTo>
                    <a:pt x="94399" y="227342"/>
                  </a:lnTo>
                  <a:lnTo>
                    <a:pt x="94881" y="227457"/>
                  </a:lnTo>
                  <a:lnTo>
                    <a:pt x="95008" y="227457"/>
                  </a:lnTo>
                  <a:lnTo>
                    <a:pt x="95300" y="227457"/>
                  </a:lnTo>
                  <a:lnTo>
                    <a:pt x="95542" y="227203"/>
                  </a:lnTo>
                  <a:lnTo>
                    <a:pt x="95669" y="227076"/>
                  </a:lnTo>
                  <a:lnTo>
                    <a:pt x="95783" y="226949"/>
                  </a:lnTo>
                  <a:lnTo>
                    <a:pt x="95910" y="226822"/>
                  </a:lnTo>
                  <a:lnTo>
                    <a:pt x="95186" y="226822"/>
                  </a:lnTo>
                  <a:lnTo>
                    <a:pt x="95300" y="226568"/>
                  </a:lnTo>
                  <a:lnTo>
                    <a:pt x="95364" y="226441"/>
                  </a:lnTo>
                  <a:lnTo>
                    <a:pt x="95427" y="226314"/>
                  </a:lnTo>
                  <a:lnTo>
                    <a:pt x="95123" y="226314"/>
                  </a:lnTo>
                  <a:lnTo>
                    <a:pt x="95123" y="226949"/>
                  </a:lnTo>
                  <a:lnTo>
                    <a:pt x="95059" y="227076"/>
                  </a:lnTo>
                  <a:lnTo>
                    <a:pt x="94564" y="227076"/>
                  </a:lnTo>
                  <a:lnTo>
                    <a:pt x="94640" y="226949"/>
                  </a:lnTo>
                  <a:lnTo>
                    <a:pt x="95123" y="226949"/>
                  </a:lnTo>
                  <a:lnTo>
                    <a:pt x="95123" y="226314"/>
                  </a:lnTo>
                  <a:lnTo>
                    <a:pt x="93472" y="226314"/>
                  </a:lnTo>
                  <a:lnTo>
                    <a:pt x="93357" y="226568"/>
                  </a:lnTo>
                  <a:lnTo>
                    <a:pt x="94869" y="226568"/>
                  </a:lnTo>
                  <a:lnTo>
                    <a:pt x="94716" y="226822"/>
                  </a:lnTo>
                  <a:lnTo>
                    <a:pt x="93319" y="226822"/>
                  </a:lnTo>
                  <a:lnTo>
                    <a:pt x="93179" y="226949"/>
                  </a:lnTo>
                  <a:lnTo>
                    <a:pt x="93243" y="227076"/>
                  </a:lnTo>
                  <a:lnTo>
                    <a:pt x="93040" y="227076"/>
                  </a:lnTo>
                  <a:lnTo>
                    <a:pt x="92887" y="227076"/>
                  </a:lnTo>
                  <a:lnTo>
                    <a:pt x="92951" y="226949"/>
                  </a:lnTo>
                  <a:lnTo>
                    <a:pt x="93014" y="226822"/>
                  </a:lnTo>
                  <a:lnTo>
                    <a:pt x="92697" y="226822"/>
                  </a:lnTo>
                  <a:lnTo>
                    <a:pt x="92697" y="227457"/>
                  </a:lnTo>
                  <a:lnTo>
                    <a:pt x="92633" y="227584"/>
                  </a:lnTo>
                  <a:lnTo>
                    <a:pt x="92494" y="227457"/>
                  </a:lnTo>
                  <a:lnTo>
                    <a:pt x="92697" y="227457"/>
                  </a:lnTo>
                  <a:lnTo>
                    <a:pt x="92697" y="226822"/>
                  </a:lnTo>
                  <a:lnTo>
                    <a:pt x="92557" y="226822"/>
                  </a:lnTo>
                  <a:lnTo>
                    <a:pt x="92646" y="226568"/>
                  </a:lnTo>
                  <a:lnTo>
                    <a:pt x="93116" y="226568"/>
                  </a:lnTo>
                  <a:lnTo>
                    <a:pt x="93167" y="226187"/>
                  </a:lnTo>
                  <a:lnTo>
                    <a:pt x="93332" y="226187"/>
                  </a:lnTo>
                  <a:lnTo>
                    <a:pt x="93319" y="226441"/>
                  </a:lnTo>
                  <a:lnTo>
                    <a:pt x="93472" y="226314"/>
                  </a:lnTo>
                  <a:lnTo>
                    <a:pt x="93599" y="226060"/>
                  </a:lnTo>
                  <a:lnTo>
                    <a:pt x="93713" y="225806"/>
                  </a:lnTo>
                  <a:lnTo>
                    <a:pt x="93776" y="225679"/>
                  </a:lnTo>
                  <a:lnTo>
                    <a:pt x="93891" y="225425"/>
                  </a:lnTo>
                  <a:lnTo>
                    <a:pt x="93421" y="225425"/>
                  </a:lnTo>
                  <a:lnTo>
                    <a:pt x="93256" y="225679"/>
                  </a:lnTo>
                  <a:lnTo>
                    <a:pt x="93230" y="225806"/>
                  </a:lnTo>
                  <a:lnTo>
                    <a:pt x="93205" y="225933"/>
                  </a:lnTo>
                  <a:lnTo>
                    <a:pt x="92900" y="225933"/>
                  </a:lnTo>
                  <a:lnTo>
                    <a:pt x="92849" y="226060"/>
                  </a:lnTo>
                  <a:lnTo>
                    <a:pt x="92938" y="225806"/>
                  </a:lnTo>
                  <a:lnTo>
                    <a:pt x="93230" y="225806"/>
                  </a:lnTo>
                  <a:lnTo>
                    <a:pt x="93230" y="225679"/>
                  </a:lnTo>
                  <a:lnTo>
                    <a:pt x="92989" y="225679"/>
                  </a:lnTo>
                  <a:lnTo>
                    <a:pt x="93091" y="225425"/>
                  </a:lnTo>
                  <a:lnTo>
                    <a:pt x="92557" y="225425"/>
                  </a:lnTo>
                  <a:lnTo>
                    <a:pt x="92468" y="225679"/>
                  </a:lnTo>
                  <a:lnTo>
                    <a:pt x="91821" y="225679"/>
                  </a:lnTo>
                  <a:lnTo>
                    <a:pt x="91821" y="225806"/>
                  </a:lnTo>
                  <a:lnTo>
                    <a:pt x="92430" y="225806"/>
                  </a:lnTo>
                  <a:lnTo>
                    <a:pt x="92379" y="225933"/>
                  </a:lnTo>
                  <a:lnTo>
                    <a:pt x="92341" y="226060"/>
                  </a:lnTo>
                  <a:lnTo>
                    <a:pt x="92290" y="226187"/>
                  </a:lnTo>
                  <a:lnTo>
                    <a:pt x="92379" y="225933"/>
                  </a:lnTo>
                  <a:lnTo>
                    <a:pt x="91808" y="225933"/>
                  </a:lnTo>
                  <a:lnTo>
                    <a:pt x="91821" y="225171"/>
                  </a:lnTo>
                  <a:lnTo>
                    <a:pt x="91617" y="225425"/>
                  </a:lnTo>
                  <a:lnTo>
                    <a:pt x="91541" y="225679"/>
                  </a:lnTo>
                  <a:lnTo>
                    <a:pt x="91503" y="227203"/>
                  </a:lnTo>
                  <a:lnTo>
                    <a:pt x="91122" y="227342"/>
                  </a:lnTo>
                  <a:lnTo>
                    <a:pt x="91490" y="227203"/>
                  </a:lnTo>
                  <a:lnTo>
                    <a:pt x="91503" y="225628"/>
                  </a:lnTo>
                  <a:lnTo>
                    <a:pt x="91313" y="225679"/>
                  </a:lnTo>
                  <a:lnTo>
                    <a:pt x="91313" y="225806"/>
                  </a:lnTo>
                  <a:lnTo>
                    <a:pt x="91249" y="225933"/>
                  </a:lnTo>
                  <a:lnTo>
                    <a:pt x="90893" y="225933"/>
                  </a:lnTo>
                  <a:lnTo>
                    <a:pt x="90893" y="226568"/>
                  </a:lnTo>
                  <a:lnTo>
                    <a:pt x="90817" y="226822"/>
                  </a:lnTo>
                  <a:lnTo>
                    <a:pt x="90779" y="226949"/>
                  </a:lnTo>
                  <a:lnTo>
                    <a:pt x="90741" y="227076"/>
                  </a:lnTo>
                  <a:lnTo>
                    <a:pt x="90258" y="227076"/>
                  </a:lnTo>
                  <a:lnTo>
                    <a:pt x="90309" y="226949"/>
                  </a:lnTo>
                  <a:lnTo>
                    <a:pt x="90779" y="226949"/>
                  </a:lnTo>
                  <a:lnTo>
                    <a:pt x="90779" y="226822"/>
                  </a:lnTo>
                  <a:lnTo>
                    <a:pt x="90373" y="226822"/>
                  </a:lnTo>
                  <a:lnTo>
                    <a:pt x="90474" y="226568"/>
                  </a:lnTo>
                  <a:lnTo>
                    <a:pt x="90893" y="226568"/>
                  </a:lnTo>
                  <a:lnTo>
                    <a:pt x="90893" y="225933"/>
                  </a:lnTo>
                  <a:lnTo>
                    <a:pt x="90741" y="225933"/>
                  </a:lnTo>
                  <a:lnTo>
                    <a:pt x="90792" y="225806"/>
                  </a:lnTo>
                  <a:lnTo>
                    <a:pt x="91313" y="225806"/>
                  </a:lnTo>
                  <a:lnTo>
                    <a:pt x="91313" y="225679"/>
                  </a:lnTo>
                  <a:lnTo>
                    <a:pt x="90843" y="225679"/>
                  </a:lnTo>
                  <a:lnTo>
                    <a:pt x="90957" y="225425"/>
                  </a:lnTo>
                  <a:lnTo>
                    <a:pt x="90398" y="225425"/>
                  </a:lnTo>
                  <a:lnTo>
                    <a:pt x="90271" y="225806"/>
                  </a:lnTo>
                  <a:lnTo>
                    <a:pt x="90233" y="225933"/>
                  </a:lnTo>
                  <a:lnTo>
                    <a:pt x="90195" y="226060"/>
                  </a:lnTo>
                  <a:lnTo>
                    <a:pt x="90157" y="226187"/>
                  </a:lnTo>
                  <a:lnTo>
                    <a:pt x="90017" y="226187"/>
                  </a:lnTo>
                  <a:lnTo>
                    <a:pt x="90017" y="226568"/>
                  </a:lnTo>
                  <a:lnTo>
                    <a:pt x="89941" y="226822"/>
                  </a:lnTo>
                  <a:lnTo>
                    <a:pt x="89903" y="226949"/>
                  </a:lnTo>
                  <a:lnTo>
                    <a:pt x="89865" y="227076"/>
                  </a:lnTo>
                  <a:lnTo>
                    <a:pt x="88900" y="227076"/>
                  </a:lnTo>
                  <a:lnTo>
                    <a:pt x="88963" y="226949"/>
                  </a:lnTo>
                  <a:lnTo>
                    <a:pt x="89903" y="226949"/>
                  </a:lnTo>
                  <a:lnTo>
                    <a:pt x="89903" y="226822"/>
                  </a:lnTo>
                  <a:lnTo>
                    <a:pt x="89027" y="226822"/>
                  </a:lnTo>
                  <a:lnTo>
                    <a:pt x="89154" y="226568"/>
                  </a:lnTo>
                  <a:lnTo>
                    <a:pt x="90017" y="226568"/>
                  </a:lnTo>
                  <a:lnTo>
                    <a:pt x="90017" y="226187"/>
                  </a:lnTo>
                  <a:lnTo>
                    <a:pt x="89268" y="226187"/>
                  </a:lnTo>
                  <a:lnTo>
                    <a:pt x="89281" y="226060"/>
                  </a:lnTo>
                  <a:lnTo>
                    <a:pt x="90195" y="226060"/>
                  </a:lnTo>
                  <a:lnTo>
                    <a:pt x="90195" y="225933"/>
                  </a:lnTo>
                  <a:lnTo>
                    <a:pt x="89306" y="225933"/>
                  </a:lnTo>
                  <a:lnTo>
                    <a:pt x="89382" y="225425"/>
                  </a:lnTo>
                  <a:lnTo>
                    <a:pt x="88366" y="225425"/>
                  </a:lnTo>
                  <a:lnTo>
                    <a:pt x="88226" y="225679"/>
                  </a:lnTo>
                  <a:lnTo>
                    <a:pt x="88163" y="225806"/>
                  </a:lnTo>
                  <a:lnTo>
                    <a:pt x="88036" y="225933"/>
                  </a:lnTo>
                  <a:lnTo>
                    <a:pt x="87922" y="226060"/>
                  </a:lnTo>
                  <a:lnTo>
                    <a:pt x="87807" y="226187"/>
                  </a:lnTo>
                  <a:lnTo>
                    <a:pt x="87515" y="226060"/>
                  </a:lnTo>
                  <a:lnTo>
                    <a:pt x="87922" y="226060"/>
                  </a:lnTo>
                  <a:lnTo>
                    <a:pt x="87922" y="225933"/>
                  </a:lnTo>
                  <a:lnTo>
                    <a:pt x="87541" y="225933"/>
                  </a:lnTo>
                  <a:lnTo>
                    <a:pt x="87591" y="225679"/>
                  </a:lnTo>
                  <a:lnTo>
                    <a:pt x="87642" y="225425"/>
                  </a:lnTo>
                  <a:lnTo>
                    <a:pt x="87223" y="225425"/>
                  </a:lnTo>
                  <a:lnTo>
                    <a:pt x="87109" y="225679"/>
                  </a:lnTo>
                  <a:lnTo>
                    <a:pt x="87007" y="225933"/>
                  </a:lnTo>
                  <a:lnTo>
                    <a:pt x="86753" y="225933"/>
                  </a:lnTo>
                  <a:lnTo>
                    <a:pt x="86715" y="226060"/>
                  </a:lnTo>
                  <a:lnTo>
                    <a:pt x="86893" y="226060"/>
                  </a:lnTo>
                  <a:lnTo>
                    <a:pt x="86779" y="226187"/>
                  </a:lnTo>
                  <a:lnTo>
                    <a:pt x="86664" y="226314"/>
                  </a:lnTo>
                  <a:lnTo>
                    <a:pt x="86715" y="226060"/>
                  </a:lnTo>
                  <a:lnTo>
                    <a:pt x="86817" y="225679"/>
                  </a:lnTo>
                  <a:lnTo>
                    <a:pt x="86880" y="225425"/>
                  </a:lnTo>
                  <a:lnTo>
                    <a:pt x="86029" y="225425"/>
                  </a:lnTo>
                  <a:lnTo>
                    <a:pt x="85979" y="225679"/>
                  </a:lnTo>
                  <a:lnTo>
                    <a:pt x="85559" y="225425"/>
                  </a:lnTo>
                  <a:lnTo>
                    <a:pt x="85356" y="225679"/>
                  </a:lnTo>
                  <a:lnTo>
                    <a:pt x="85559" y="225425"/>
                  </a:lnTo>
                  <a:lnTo>
                    <a:pt x="86029" y="225425"/>
                  </a:lnTo>
                  <a:lnTo>
                    <a:pt x="86080" y="225171"/>
                  </a:lnTo>
                  <a:lnTo>
                    <a:pt x="85534" y="225171"/>
                  </a:lnTo>
                  <a:lnTo>
                    <a:pt x="85445" y="225425"/>
                  </a:lnTo>
                  <a:lnTo>
                    <a:pt x="85242" y="225425"/>
                  </a:lnTo>
                  <a:lnTo>
                    <a:pt x="85039" y="225298"/>
                  </a:lnTo>
                  <a:lnTo>
                    <a:pt x="84975" y="225425"/>
                  </a:lnTo>
                  <a:lnTo>
                    <a:pt x="83261" y="225425"/>
                  </a:lnTo>
                  <a:lnTo>
                    <a:pt x="83185" y="225679"/>
                  </a:lnTo>
                  <a:lnTo>
                    <a:pt x="83083" y="226060"/>
                  </a:lnTo>
                  <a:lnTo>
                    <a:pt x="83032" y="225806"/>
                  </a:lnTo>
                  <a:lnTo>
                    <a:pt x="82969" y="225425"/>
                  </a:lnTo>
                  <a:lnTo>
                    <a:pt x="82042" y="225425"/>
                  </a:lnTo>
                  <a:lnTo>
                    <a:pt x="82054" y="225806"/>
                  </a:lnTo>
                  <a:lnTo>
                    <a:pt x="82016" y="225425"/>
                  </a:lnTo>
                  <a:lnTo>
                    <a:pt x="81927" y="225285"/>
                  </a:lnTo>
                  <a:lnTo>
                    <a:pt x="81381" y="225171"/>
                  </a:lnTo>
                  <a:lnTo>
                    <a:pt x="81343" y="225425"/>
                  </a:lnTo>
                  <a:lnTo>
                    <a:pt x="81826" y="225425"/>
                  </a:lnTo>
                  <a:lnTo>
                    <a:pt x="81775" y="225679"/>
                  </a:lnTo>
                  <a:lnTo>
                    <a:pt x="81711" y="225806"/>
                  </a:lnTo>
                  <a:lnTo>
                    <a:pt x="81661" y="225933"/>
                  </a:lnTo>
                  <a:lnTo>
                    <a:pt x="81254" y="225933"/>
                  </a:lnTo>
                  <a:lnTo>
                    <a:pt x="81241" y="226060"/>
                  </a:lnTo>
                  <a:lnTo>
                    <a:pt x="81610" y="226060"/>
                  </a:lnTo>
                  <a:lnTo>
                    <a:pt x="81546" y="226187"/>
                  </a:lnTo>
                  <a:lnTo>
                    <a:pt x="81229" y="226187"/>
                  </a:lnTo>
                  <a:lnTo>
                    <a:pt x="81203" y="226314"/>
                  </a:lnTo>
                  <a:lnTo>
                    <a:pt x="81051" y="226441"/>
                  </a:lnTo>
                  <a:lnTo>
                    <a:pt x="81165" y="225933"/>
                  </a:lnTo>
                  <a:lnTo>
                    <a:pt x="81026" y="225933"/>
                  </a:lnTo>
                  <a:lnTo>
                    <a:pt x="81026" y="226568"/>
                  </a:lnTo>
                  <a:lnTo>
                    <a:pt x="80962" y="226822"/>
                  </a:lnTo>
                  <a:lnTo>
                    <a:pt x="80937" y="226949"/>
                  </a:lnTo>
                  <a:lnTo>
                    <a:pt x="80899" y="227076"/>
                  </a:lnTo>
                  <a:lnTo>
                    <a:pt x="79692" y="227076"/>
                  </a:lnTo>
                  <a:lnTo>
                    <a:pt x="79806" y="226949"/>
                  </a:lnTo>
                  <a:lnTo>
                    <a:pt x="80937" y="226949"/>
                  </a:lnTo>
                  <a:lnTo>
                    <a:pt x="80937" y="226822"/>
                  </a:lnTo>
                  <a:lnTo>
                    <a:pt x="79933" y="226822"/>
                  </a:lnTo>
                  <a:lnTo>
                    <a:pt x="80187" y="226568"/>
                  </a:lnTo>
                  <a:lnTo>
                    <a:pt x="81026" y="226568"/>
                  </a:lnTo>
                  <a:lnTo>
                    <a:pt x="81026" y="225933"/>
                  </a:lnTo>
                  <a:lnTo>
                    <a:pt x="80822" y="225933"/>
                  </a:lnTo>
                  <a:lnTo>
                    <a:pt x="80949" y="225806"/>
                  </a:lnTo>
                  <a:lnTo>
                    <a:pt x="81076" y="225679"/>
                  </a:lnTo>
                  <a:lnTo>
                    <a:pt x="81114" y="225425"/>
                  </a:lnTo>
                  <a:lnTo>
                    <a:pt x="79844" y="225425"/>
                  </a:lnTo>
                  <a:lnTo>
                    <a:pt x="79756" y="225679"/>
                  </a:lnTo>
                  <a:lnTo>
                    <a:pt x="79679" y="225933"/>
                  </a:lnTo>
                  <a:lnTo>
                    <a:pt x="79629" y="225425"/>
                  </a:lnTo>
                  <a:lnTo>
                    <a:pt x="71031" y="225425"/>
                  </a:lnTo>
                  <a:lnTo>
                    <a:pt x="70967" y="225679"/>
                  </a:lnTo>
                  <a:lnTo>
                    <a:pt x="70904" y="225933"/>
                  </a:lnTo>
                  <a:lnTo>
                    <a:pt x="70815" y="226314"/>
                  </a:lnTo>
                  <a:lnTo>
                    <a:pt x="70916" y="225806"/>
                  </a:lnTo>
                  <a:lnTo>
                    <a:pt x="70993" y="225425"/>
                  </a:lnTo>
                  <a:lnTo>
                    <a:pt x="66268" y="225425"/>
                  </a:lnTo>
                  <a:lnTo>
                    <a:pt x="66167" y="225679"/>
                  </a:lnTo>
                  <a:lnTo>
                    <a:pt x="66065" y="225933"/>
                  </a:lnTo>
                  <a:lnTo>
                    <a:pt x="65963" y="226187"/>
                  </a:lnTo>
                  <a:lnTo>
                    <a:pt x="65913" y="226314"/>
                  </a:lnTo>
                  <a:lnTo>
                    <a:pt x="65862" y="226441"/>
                  </a:lnTo>
                  <a:lnTo>
                    <a:pt x="65887" y="226314"/>
                  </a:lnTo>
                  <a:lnTo>
                    <a:pt x="66014" y="225806"/>
                  </a:lnTo>
                  <a:lnTo>
                    <a:pt x="37820" y="225806"/>
                  </a:lnTo>
                  <a:lnTo>
                    <a:pt x="37782" y="226060"/>
                  </a:lnTo>
                  <a:lnTo>
                    <a:pt x="37655" y="226314"/>
                  </a:lnTo>
                  <a:lnTo>
                    <a:pt x="37769" y="225806"/>
                  </a:lnTo>
                  <a:lnTo>
                    <a:pt x="36982" y="225806"/>
                  </a:lnTo>
                  <a:lnTo>
                    <a:pt x="36957" y="225933"/>
                  </a:lnTo>
                  <a:lnTo>
                    <a:pt x="36830" y="225933"/>
                  </a:lnTo>
                  <a:lnTo>
                    <a:pt x="36830" y="226568"/>
                  </a:lnTo>
                  <a:lnTo>
                    <a:pt x="36766" y="226822"/>
                  </a:lnTo>
                  <a:lnTo>
                    <a:pt x="35763" y="226822"/>
                  </a:lnTo>
                  <a:lnTo>
                    <a:pt x="35763" y="226568"/>
                  </a:lnTo>
                  <a:lnTo>
                    <a:pt x="36830" y="226568"/>
                  </a:lnTo>
                  <a:lnTo>
                    <a:pt x="36830" y="225933"/>
                  </a:lnTo>
                  <a:lnTo>
                    <a:pt x="35928" y="225933"/>
                  </a:lnTo>
                  <a:lnTo>
                    <a:pt x="36106" y="225806"/>
                  </a:lnTo>
                  <a:lnTo>
                    <a:pt x="34099" y="225806"/>
                  </a:lnTo>
                  <a:lnTo>
                    <a:pt x="34086" y="225933"/>
                  </a:lnTo>
                  <a:lnTo>
                    <a:pt x="33680" y="225933"/>
                  </a:lnTo>
                  <a:lnTo>
                    <a:pt x="33655" y="226060"/>
                  </a:lnTo>
                  <a:lnTo>
                    <a:pt x="33693" y="225806"/>
                  </a:lnTo>
                  <a:lnTo>
                    <a:pt x="30822" y="225806"/>
                  </a:lnTo>
                  <a:lnTo>
                    <a:pt x="30822" y="227457"/>
                  </a:lnTo>
                  <a:lnTo>
                    <a:pt x="30683" y="226949"/>
                  </a:lnTo>
                  <a:lnTo>
                    <a:pt x="30581" y="226568"/>
                  </a:lnTo>
                  <a:lnTo>
                    <a:pt x="13716" y="226568"/>
                  </a:lnTo>
                  <a:lnTo>
                    <a:pt x="13639" y="226822"/>
                  </a:lnTo>
                  <a:lnTo>
                    <a:pt x="13589" y="226949"/>
                  </a:lnTo>
                  <a:lnTo>
                    <a:pt x="13550" y="227076"/>
                  </a:lnTo>
                  <a:lnTo>
                    <a:pt x="13309" y="227076"/>
                  </a:lnTo>
                  <a:lnTo>
                    <a:pt x="13284" y="226949"/>
                  </a:lnTo>
                  <a:lnTo>
                    <a:pt x="13589" y="226949"/>
                  </a:lnTo>
                  <a:lnTo>
                    <a:pt x="13589" y="226822"/>
                  </a:lnTo>
                  <a:lnTo>
                    <a:pt x="13271" y="226822"/>
                  </a:lnTo>
                  <a:lnTo>
                    <a:pt x="13208" y="226441"/>
                  </a:lnTo>
                  <a:lnTo>
                    <a:pt x="13754" y="226441"/>
                  </a:lnTo>
                  <a:lnTo>
                    <a:pt x="14033" y="226441"/>
                  </a:lnTo>
                  <a:lnTo>
                    <a:pt x="14033" y="226314"/>
                  </a:lnTo>
                  <a:lnTo>
                    <a:pt x="14198" y="226187"/>
                  </a:lnTo>
                  <a:lnTo>
                    <a:pt x="14046" y="226187"/>
                  </a:lnTo>
                  <a:lnTo>
                    <a:pt x="14046" y="226060"/>
                  </a:lnTo>
                  <a:lnTo>
                    <a:pt x="14249" y="226060"/>
                  </a:lnTo>
                  <a:lnTo>
                    <a:pt x="14198" y="226187"/>
                  </a:lnTo>
                  <a:lnTo>
                    <a:pt x="14084" y="226441"/>
                  </a:lnTo>
                  <a:lnTo>
                    <a:pt x="30543" y="226441"/>
                  </a:lnTo>
                  <a:lnTo>
                    <a:pt x="30581" y="226568"/>
                  </a:lnTo>
                  <a:lnTo>
                    <a:pt x="30759" y="226568"/>
                  </a:lnTo>
                  <a:lnTo>
                    <a:pt x="30822" y="227457"/>
                  </a:lnTo>
                  <a:lnTo>
                    <a:pt x="30822" y="225806"/>
                  </a:lnTo>
                  <a:lnTo>
                    <a:pt x="30746" y="226187"/>
                  </a:lnTo>
                  <a:lnTo>
                    <a:pt x="30467" y="226187"/>
                  </a:lnTo>
                  <a:lnTo>
                    <a:pt x="30429" y="226060"/>
                  </a:lnTo>
                  <a:lnTo>
                    <a:pt x="30734" y="226060"/>
                  </a:lnTo>
                  <a:lnTo>
                    <a:pt x="30746" y="226187"/>
                  </a:lnTo>
                  <a:lnTo>
                    <a:pt x="30746" y="225806"/>
                  </a:lnTo>
                  <a:lnTo>
                    <a:pt x="30734" y="225933"/>
                  </a:lnTo>
                  <a:lnTo>
                    <a:pt x="30391" y="225933"/>
                  </a:lnTo>
                  <a:lnTo>
                    <a:pt x="30365" y="225806"/>
                  </a:lnTo>
                  <a:lnTo>
                    <a:pt x="28727" y="225806"/>
                  </a:lnTo>
                  <a:lnTo>
                    <a:pt x="28676" y="226060"/>
                  </a:lnTo>
                  <a:lnTo>
                    <a:pt x="28676" y="225806"/>
                  </a:lnTo>
                  <a:lnTo>
                    <a:pt x="28460" y="225806"/>
                  </a:lnTo>
                  <a:lnTo>
                    <a:pt x="28448" y="226187"/>
                  </a:lnTo>
                  <a:lnTo>
                    <a:pt x="28397" y="226060"/>
                  </a:lnTo>
                  <a:lnTo>
                    <a:pt x="28295" y="225806"/>
                  </a:lnTo>
                  <a:lnTo>
                    <a:pt x="17729" y="225806"/>
                  </a:lnTo>
                  <a:lnTo>
                    <a:pt x="14363" y="225806"/>
                  </a:lnTo>
                  <a:lnTo>
                    <a:pt x="14300" y="225933"/>
                  </a:lnTo>
                  <a:lnTo>
                    <a:pt x="14058" y="225933"/>
                  </a:lnTo>
                  <a:lnTo>
                    <a:pt x="14058" y="225806"/>
                  </a:lnTo>
                  <a:lnTo>
                    <a:pt x="13919" y="225933"/>
                  </a:lnTo>
                  <a:lnTo>
                    <a:pt x="13119" y="225933"/>
                  </a:lnTo>
                  <a:lnTo>
                    <a:pt x="13093" y="225806"/>
                  </a:lnTo>
                  <a:lnTo>
                    <a:pt x="12344" y="225806"/>
                  </a:lnTo>
                  <a:lnTo>
                    <a:pt x="12331" y="225933"/>
                  </a:lnTo>
                  <a:lnTo>
                    <a:pt x="9131" y="225933"/>
                  </a:lnTo>
                  <a:lnTo>
                    <a:pt x="9067" y="225806"/>
                  </a:lnTo>
                  <a:lnTo>
                    <a:pt x="5499" y="225806"/>
                  </a:lnTo>
                  <a:lnTo>
                    <a:pt x="5461" y="225933"/>
                  </a:lnTo>
                  <a:lnTo>
                    <a:pt x="5422" y="226060"/>
                  </a:lnTo>
                  <a:lnTo>
                    <a:pt x="5384" y="226187"/>
                  </a:lnTo>
                  <a:lnTo>
                    <a:pt x="5308" y="226441"/>
                  </a:lnTo>
                  <a:lnTo>
                    <a:pt x="5283" y="226568"/>
                  </a:lnTo>
                  <a:lnTo>
                    <a:pt x="5143" y="226822"/>
                  </a:lnTo>
                  <a:lnTo>
                    <a:pt x="5080" y="226949"/>
                  </a:lnTo>
                  <a:lnTo>
                    <a:pt x="5016" y="227076"/>
                  </a:lnTo>
                  <a:lnTo>
                    <a:pt x="4953" y="227203"/>
                  </a:lnTo>
                  <a:lnTo>
                    <a:pt x="4953" y="226949"/>
                  </a:lnTo>
                  <a:lnTo>
                    <a:pt x="5143" y="226822"/>
                  </a:lnTo>
                  <a:lnTo>
                    <a:pt x="4965" y="226822"/>
                  </a:lnTo>
                  <a:lnTo>
                    <a:pt x="4978" y="226441"/>
                  </a:lnTo>
                  <a:lnTo>
                    <a:pt x="5308" y="226441"/>
                  </a:lnTo>
                  <a:lnTo>
                    <a:pt x="5308" y="226187"/>
                  </a:lnTo>
                  <a:lnTo>
                    <a:pt x="4978" y="226187"/>
                  </a:lnTo>
                  <a:lnTo>
                    <a:pt x="4991" y="226060"/>
                  </a:lnTo>
                  <a:lnTo>
                    <a:pt x="5422" y="226060"/>
                  </a:lnTo>
                  <a:lnTo>
                    <a:pt x="5422" y="225933"/>
                  </a:lnTo>
                  <a:lnTo>
                    <a:pt x="4991" y="225933"/>
                  </a:lnTo>
                  <a:lnTo>
                    <a:pt x="4991" y="225806"/>
                  </a:lnTo>
                  <a:lnTo>
                    <a:pt x="4419" y="225806"/>
                  </a:lnTo>
                  <a:lnTo>
                    <a:pt x="4318" y="226060"/>
                  </a:lnTo>
                  <a:lnTo>
                    <a:pt x="4267" y="226187"/>
                  </a:lnTo>
                  <a:lnTo>
                    <a:pt x="4216" y="226314"/>
                  </a:lnTo>
                  <a:lnTo>
                    <a:pt x="4127" y="226568"/>
                  </a:lnTo>
                  <a:lnTo>
                    <a:pt x="4025" y="226822"/>
                  </a:lnTo>
                  <a:lnTo>
                    <a:pt x="3975" y="226949"/>
                  </a:lnTo>
                  <a:lnTo>
                    <a:pt x="3924" y="227076"/>
                  </a:lnTo>
                  <a:lnTo>
                    <a:pt x="3886" y="227203"/>
                  </a:lnTo>
                  <a:lnTo>
                    <a:pt x="3784" y="227457"/>
                  </a:lnTo>
                  <a:lnTo>
                    <a:pt x="3733" y="227584"/>
                  </a:lnTo>
                  <a:lnTo>
                    <a:pt x="3594" y="227457"/>
                  </a:lnTo>
                  <a:lnTo>
                    <a:pt x="3505" y="227203"/>
                  </a:lnTo>
                  <a:lnTo>
                    <a:pt x="3886" y="227203"/>
                  </a:lnTo>
                  <a:lnTo>
                    <a:pt x="3886" y="227076"/>
                  </a:lnTo>
                  <a:lnTo>
                    <a:pt x="3454" y="227076"/>
                  </a:lnTo>
                  <a:lnTo>
                    <a:pt x="3365" y="226822"/>
                  </a:lnTo>
                  <a:lnTo>
                    <a:pt x="3276" y="226568"/>
                  </a:lnTo>
                  <a:lnTo>
                    <a:pt x="3175" y="226314"/>
                  </a:lnTo>
                  <a:lnTo>
                    <a:pt x="4216" y="226314"/>
                  </a:lnTo>
                  <a:lnTo>
                    <a:pt x="4216" y="226187"/>
                  </a:lnTo>
                  <a:lnTo>
                    <a:pt x="3136" y="226187"/>
                  </a:lnTo>
                  <a:lnTo>
                    <a:pt x="3035" y="225933"/>
                  </a:lnTo>
                  <a:lnTo>
                    <a:pt x="2997" y="225806"/>
                  </a:lnTo>
                  <a:lnTo>
                    <a:pt x="1282" y="225806"/>
                  </a:lnTo>
                  <a:lnTo>
                    <a:pt x="1257" y="225933"/>
                  </a:lnTo>
                  <a:lnTo>
                    <a:pt x="1143" y="226568"/>
                  </a:lnTo>
                  <a:lnTo>
                    <a:pt x="1016" y="227203"/>
                  </a:lnTo>
                  <a:lnTo>
                    <a:pt x="901" y="227838"/>
                  </a:lnTo>
                  <a:lnTo>
                    <a:pt x="88" y="228981"/>
                  </a:lnTo>
                  <a:lnTo>
                    <a:pt x="0" y="229235"/>
                  </a:lnTo>
                  <a:lnTo>
                    <a:pt x="10388" y="229235"/>
                  </a:lnTo>
                  <a:lnTo>
                    <a:pt x="10096" y="228727"/>
                  </a:lnTo>
                  <a:lnTo>
                    <a:pt x="10096" y="227711"/>
                  </a:lnTo>
                  <a:lnTo>
                    <a:pt x="10033" y="227584"/>
                  </a:lnTo>
                  <a:lnTo>
                    <a:pt x="10604" y="227584"/>
                  </a:lnTo>
                  <a:lnTo>
                    <a:pt x="10541" y="228092"/>
                  </a:lnTo>
                  <a:lnTo>
                    <a:pt x="11036" y="228092"/>
                  </a:lnTo>
                  <a:lnTo>
                    <a:pt x="11049" y="227076"/>
                  </a:lnTo>
                  <a:lnTo>
                    <a:pt x="10934" y="226949"/>
                  </a:lnTo>
                  <a:lnTo>
                    <a:pt x="11671" y="226949"/>
                  </a:lnTo>
                  <a:lnTo>
                    <a:pt x="11684" y="226822"/>
                  </a:lnTo>
                  <a:lnTo>
                    <a:pt x="10833" y="226822"/>
                  </a:lnTo>
                  <a:lnTo>
                    <a:pt x="10693" y="226949"/>
                  </a:lnTo>
                  <a:lnTo>
                    <a:pt x="10668" y="227076"/>
                  </a:lnTo>
                  <a:lnTo>
                    <a:pt x="10655" y="227203"/>
                  </a:lnTo>
                  <a:lnTo>
                    <a:pt x="10617" y="227457"/>
                  </a:lnTo>
                  <a:lnTo>
                    <a:pt x="9956" y="227457"/>
                  </a:lnTo>
                  <a:lnTo>
                    <a:pt x="9817" y="227203"/>
                  </a:lnTo>
                  <a:lnTo>
                    <a:pt x="10655" y="227203"/>
                  </a:lnTo>
                  <a:lnTo>
                    <a:pt x="10655" y="227076"/>
                  </a:lnTo>
                  <a:lnTo>
                    <a:pt x="9753" y="227076"/>
                  </a:lnTo>
                  <a:lnTo>
                    <a:pt x="9677" y="226949"/>
                  </a:lnTo>
                  <a:lnTo>
                    <a:pt x="10693" y="226949"/>
                  </a:lnTo>
                  <a:lnTo>
                    <a:pt x="10706" y="226822"/>
                  </a:lnTo>
                  <a:lnTo>
                    <a:pt x="9613" y="226822"/>
                  </a:lnTo>
                  <a:lnTo>
                    <a:pt x="9474" y="226568"/>
                  </a:lnTo>
                  <a:lnTo>
                    <a:pt x="9410" y="226441"/>
                  </a:lnTo>
                  <a:lnTo>
                    <a:pt x="12280" y="226441"/>
                  </a:lnTo>
                  <a:lnTo>
                    <a:pt x="12230" y="226822"/>
                  </a:lnTo>
                  <a:lnTo>
                    <a:pt x="11772" y="226822"/>
                  </a:lnTo>
                  <a:lnTo>
                    <a:pt x="11798" y="226949"/>
                  </a:lnTo>
                  <a:lnTo>
                    <a:pt x="12217" y="226949"/>
                  </a:lnTo>
                  <a:lnTo>
                    <a:pt x="12204" y="227076"/>
                  </a:lnTo>
                  <a:lnTo>
                    <a:pt x="11823" y="227076"/>
                  </a:lnTo>
                  <a:lnTo>
                    <a:pt x="11849" y="227203"/>
                  </a:lnTo>
                  <a:lnTo>
                    <a:pt x="12192" y="227203"/>
                  </a:lnTo>
                  <a:lnTo>
                    <a:pt x="12166" y="227457"/>
                  </a:lnTo>
                  <a:lnTo>
                    <a:pt x="11849" y="227457"/>
                  </a:lnTo>
                  <a:lnTo>
                    <a:pt x="11849" y="227584"/>
                  </a:lnTo>
                  <a:lnTo>
                    <a:pt x="11849" y="227711"/>
                  </a:lnTo>
                  <a:lnTo>
                    <a:pt x="12141" y="227711"/>
                  </a:lnTo>
                  <a:lnTo>
                    <a:pt x="12153" y="227584"/>
                  </a:lnTo>
                  <a:lnTo>
                    <a:pt x="13398" y="227584"/>
                  </a:lnTo>
                  <a:lnTo>
                    <a:pt x="13373" y="227457"/>
                  </a:lnTo>
                  <a:lnTo>
                    <a:pt x="13512" y="227203"/>
                  </a:lnTo>
                  <a:lnTo>
                    <a:pt x="13398" y="227584"/>
                  </a:lnTo>
                  <a:lnTo>
                    <a:pt x="35674" y="227584"/>
                  </a:lnTo>
                  <a:lnTo>
                    <a:pt x="35674" y="227457"/>
                  </a:lnTo>
                  <a:lnTo>
                    <a:pt x="35775" y="226949"/>
                  </a:lnTo>
                  <a:lnTo>
                    <a:pt x="36728" y="226949"/>
                  </a:lnTo>
                  <a:lnTo>
                    <a:pt x="36703" y="227076"/>
                  </a:lnTo>
                  <a:lnTo>
                    <a:pt x="35775" y="227076"/>
                  </a:lnTo>
                  <a:lnTo>
                    <a:pt x="35775" y="227457"/>
                  </a:lnTo>
                  <a:lnTo>
                    <a:pt x="36309" y="227457"/>
                  </a:lnTo>
                  <a:lnTo>
                    <a:pt x="36436" y="227584"/>
                  </a:lnTo>
                  <a:lnTo>
                    <a:pt x="36601" y="227457"/>
                  </a:lnTo>
                  <a:lnTo>
                    <a:pt x="79616" y="227457"/>
                  </a:lnTo>
                  <a:lnTo>
                    <a:pt x="79578" y="227711"/>
                  </a:lnTo>
                  <a:lnTo>
                    <a:pt x="80772" y="227711"/>
                  </a:lnTo>
                  <a:lnTo>
                    <a:pt x="80822" y="227457"/>
                  </a:lnTo>
                  <a:lnTo>
                    <a:pt x="81013" y="227457"/>
                  </a:lnTo>
                  <a:lnTo>
                    <a:pt x="81127" y="226949"/>
                  </a:lnTo>
                  <a:lnTo>
                    <a:pt x="81191" y="226441"/>
                  </a:lnTo>
                  <a:lnTo>
                    <a:pt x="81178" y="226568"/>
                  </a:lnTo>
                  <a:lnTo>
                    <a:pt x="81394" y="226568"/>
                  </a:lnTo>
                  <a:lnTo>
                    <a:pt x="81280" y="226822"/>
                  </a:lnTo>
                  <a:lnTo>
                    <a:pt x="81178" y="227076"/>
                  </a:lnTo>
                  <a:lnTo>
                    <a:pt x="81051" y="227457"/>
                  </a:lnTo>
                  <a:lnTo>
                    <a:pt x="88709" y="227457"/>
                  </a:lnTo>
                  <a:lnTo>
                    <a:pt x="89573" y="227457"/>
                  </a:lnTo>
                  <a:lnTo>
                    <a:pt x="89369" y="227584"/>
                  </a:lnTo>
                  <a:lnTo>
                    <a:pt x="90055" y="227584"/>
                  </a:lnTo>
                  <a:lnTo>
                    <a:pt x="90106" y="227457"/>
                  </a:lnTo>
                  <a:lnTo>
                    <a:pt x="90576" y="227457"/>
                  </a:lnTo>
                  <a:lnTo>
                    <a:pt x="90500" y="227584"/>
                  </a:lnTo>
                  <a:lnTo>
                    <a:pt x="90779" y="227457"/>
                  </a:lnTo>
                  <a:lnTo>
                    <a:pt x="91071" y="227457"/>
                  </a:lnTo>
                  <a:lnTo>
                    <a:pt x="91020" y="227584"/>
                  </a:lnTo>
                  <a:lnTo>
                    <a:pt x="90906" y="227838"/>
                  </a:lnTo>
                  <a:lnTo>
                    <a:pt x="91135" y="227711"/>
                  </a:lnTo>
                  <a:lnTo>
                    <a:pt x="91325" y="227457"/>
                  </a:lnTo>
                  <a:lnTo>
                    <a:pt x="91998" y="227076"/>
                  </a:lnTo>
                  <a:lnTo>
                    <a:pt x="91605" y="227076"/>
                  </a:lnTo>
                  <a:lnTo>
                    <a:pt x="91706" y="226949"/>
                  </a:lnTo>
                  <a:lnTo>
                    <a:pt x="91808" y="226568"/>
                  </a:lnTo>
                  <a:lnTo>
                    <a:pt x="92163" y="226568"/>
                  </a:lnTo>
                  <a:lnTo>
                    <a:pt x="92075" y="226822"/>
                  </a:lnTo>
                  <a:lnTo>
                    <a:pt x="91808" y="226822"/>
                  </a:lnTo>
                  <a:lnTo>
                    <a:pt x="91706" y="226949"/>
                  </a:lnTo>
                  <a:lnTo>
                    <a:pt x="92036" y="226949"/>
                  </a:lnTo>
                  <a:lnTo>
                    <a:pt x="92329" y="226949"/>
                  </a:lnTo>
                  <a:lnTo>
                    <a:pt x="92506" y="226949"/>
                  </a:lnTo>
                  <a:lnTo>
                    <a:pt x="92456" y="227076"/>
                  </a:lnTo>
                  <a:lnTo>
                    <a:pt x="92265" y="227076"/>
                  </a:lnTo>
                  <a:lnTo>
                    <a:pt x="92227" y="227203"/>
                  </a:lnTo>
                  <a:lnTo>
                    <a:pt x="92075" y="227457"/>
                  </a:lnTo>
                  <a:lnTo>
                    <a:pt x="92024" y="227584"/>
                  </a:lnTo>
                  <a:lnTo>
                    <a:pt x="91897" y="227838"/>
                  </a:lnTo>
                  <a:lnTo>
                    <a:pt x="91770" y="228092"/>
                  </a:lnTo>
                  <a:lnTo>
                    <a:pt x="91706" y="228219"/>
                  </a:lnTo>
                  <a:lnTo>
                    <a:pt x="91655" y="228346"/>
                  </a:lnTo>
                  <a:lnTo>
                    <a:pt x="91528" y="228346"/>
                  </a:lnTo>
                  <a:lnTo>
                    <a:pt x="91567" y="228219"/>
                  </a:lnTo>
                  <a:lnTo>
                    <a:pt x="91706" y="228219"/>
                  </a:lnTo>
                  <a:lnTo>
                    <a:pt x="91706" y="228092"/>
                  </a:lnTo>
                  <a:lnTo>
                    <a:pt x="91706" y="227838"/>
                  </a:lnTo>
                  <a:lnTo>
                    <a:pt x="91808" y="227584"/>
                  </a:lnTo>
                  <a:lnTo>
                    <a:pt x="91846" y="227457"/>
                  </a:lnTo>
                  <a:lnTo>
                    <a:pt x="92075" y="227457"/>
                  </a:lnTo>
                  <a:lnTo>
                    <a:pt x="92202" y="227203"/>
                  </a:lnTo>
                  <a:lnTo>
                    <a:pt x="92265" y="227076"/>
                  </a:lnTo>
                  <a:lnTo>
                    <a:pt x="91998" y="227076"/>
                  </a:lnTo>
                  <a:lnTo>
                    <a:pt x="91363" y="227457"/>
                  </a:lnTo>
                  <a:lnTo>
                    <a:pt x="91236" y="227711"/>
                  </a:lnTo>
                  <a:lnTo>
                    <a:pt x="91173" y="227838"/>
                  </a:lnTo>
                  <a:lnTo>
                    <a:pt x="91046" y="228092"/>
                  </a:lnTo>
                  <a:lnTo>
                    <a:pt x="91173" y="228092"/>
                  </a:lnTo>
                  <a:lnTo>
                    <a:pt x="91338" y="227838"/>
                  </a:lnTo>
                  <a:lnTo>
                    <a:pt x="91427" y="227711"/>
                  </a:lnTo>
                  <a:lnTo>
                    <a:pt x="91503" y="227584"/>
                  </a:lnTo>
                  <a:lnTo>
                    <a:pt x="91592" y="227457"/>
                  </a:lnTo>
                  <a:lnTo>
                    <a:pt x="91541" y="227584"/>
                  </a:lnTo>
                  <a:lnTo>
                    <a:pt x="91440" y="227838"/>
                  </a:lnTo>
                  <a:lnTo>
                    <a:pt x="91338" y="228092"/>
                  </a:lnTo>
                  <a:lnTo>
                    <a:pt x="91173" y="228092"/>
                  </a:lnTo>
                  <a:lnTo>
                    <a:pt x="91135" y="228346"/>
                  </a:lnTo>
                  <a:lnTo>
                    <a:pt x="91008" y="228346"/>
                  </a:lnTo>
                  <a:lnTo>
                    <a:pt x="90855" y="228473"/>
                  </a:lnTo>
                  <a:lnTo>
                    <a:pt x="90766" y="228727"/>
                  </a:lnTo>
                  <a:lnTo>
                    <a:pt x="91084" y="228727"/>
                  </a:lnTo>
                  <a:lnTo>
                    <a:pt x="90982" y="228981"/>
                  </a:lnTo>
                  <a:lnTo>
                    <a:pt x="90881" y="229235"/>
                  </a:lnTo>
                  <a:lnTo>
                    <a:pt x="91224" y="229235"/>
                  </a:lnTo>
                  <a:lnTo>
                    <a:pt x="91287" y="228981"/>
                  </a:lnTo>
                  <a:lnTo>
                    <a:pt x="91389" y="228727"/>
                  </a:lnTo>
                  <a:lnTo>
                    <a:pt x="91478" y="228473"/>
                  </a:lnTo>
                  <a:lnTo>
                    <a:pt x="91465" y="228727"/>
                  </a:lnTo>
                  <a:lnTo>
                    <a:pt x="91351" y="228981"/>
                  </a:lnTo>
                  <a:lnTo>
                    <a:pt x="91224" y="229235"/>
                  </a:lnTo>
                  <a:lnTo>
                    <a:pt x="92341" y="229235"/>
                  </a:lnTo>
                  <a:lnTo>
                    <a:pt x="92659" y="229235"/>
                  </a:lnTo>
                  <a:lnTo>
                    <a:pt x="92722" y="229108"/>
                  </a:lnTo>
                  <a:lnTo>
                    <a:pt x="92773" y="228981"/>
                  </a:lnTo>
                  <a:lnTo>
                    <a:pt x="92443" y="228981"/>
                  </a:lnTo>
                  <a:lnTo>
                    <a:pt x="92544" y="228727"/>
                  </a:lnTo>
                  <a:lnTo>
                    <a:pt x="92900" y="228727"/>
                  </a:lnTo>
                  <a:lnTo>
                    <a:pt x="92964" y="228600"/>
                  </a:lnTo>
                  <a:lnTo>
                    <a:pt x="92925" y="228727"/>
                  </a:lnTo>
                  <a:lnTo>
                    <a:pt x="93408" y="228727"/>
                  </a:lnTo>
                  <a:lnTo>
                    <a:pt x="94640" y="228727"/>
                  </a:lnTo>
                  <a:lnTo>
                    <a:pt x="96050" y="228727"/>
                  </a:lnTo>
                  <a:lnTo>
                    <a:pt x="96494" y="228727"/>
                  </a:lnTo>
                  <a:lnTo>
                    <a:pt x="96418" y="228981"/>
                  </a:lnTo>
                  <a:lnTo>
                    <a:pt x="95783" y="228981"/>
                  </a:lnTo>
                  <a:lnTo>
                    <a:pt x="96050" y="228727"/>
                  </a:lnTo>
                  <a:lnTo>
                    <a:pt x="95770" y="228739"/>
                  </a:lnTo>
                  <a:lnTo>
                    <a:pt x="95440" y="228981"/>
                  </a:lnTo>
                  <a:lnTo>
                    <a:pt x="95084" y="228981"/>
                  </a:lnTo>
                  <a:lnTo>
                    <a:pt x="95084" y="229235"/>
                  </a:lnTo>
                  <a:lnTo>
                    <a:pt x="94691" y="229997"/>
                  </a:lnTo>
                  <a:lnTo>
                    <a:pt x="92900" y="229997"/>
                  </a:lnTo>
                  <a:lnTo>
                    <a:pt x="92849" y="230124"/>
                  </a:lnTo>
                  <a:lnTo>
                    <a:pt x="92646" y="230124"/>
                  </a:lnTo>
                  <a:lnTo>
                    <a:pt x="92671" y="229997"/>
                  </a:lnTo>
                  <a:lnTo>
                    <a:pt x="92468" y="229997"/>
                  </a:lnTo>
                  <a:lnTo>
                    <a:pt x="92748" y="229603"/>
                  </a:lnTo>
                  <a:lnTo>
                    <a:pt x="92671" y="229997"/>
                  </a:lnTo>
                  <a:lnTo>
                    <a:pt x="92900" y="229997"/>
                  </a:lnTo>
                  <a:lnTo>
                    <a:pt x="93014" y="229654"/>
                  </a:lnTo>
                  <a:lnTo>
                    <a:pt x="93116" y="229362"/>
                  </a:lnTo>
                  <a:lnTo>
                    <a:pt x="93154" y="229235"/>
                  </a:lnTo>
                  <a:lnTo>
                    <a:pt x="95084" y="229235"/>
                  </a:lnTo>
                  <a:lnTo>
                    <a:pt x="95084" y="228981"/>
                  </a:lnTo>
                  <a:lnTo>
                    <a:pt x="93268" y="228981"/>
                  </a:lnTo>
                  <a:lnTo>
                    <a:pt x="93205" y="229108"/>
                  </a:lnTo>
                  <a:lnTo>
                    <a:pt x="93027" y="229235"/>
                  </a:lnTo>
                  <a:lnTo>
                    <a:pt x="92875" y="229323"/>
                  </a:lnTo>
                  <a:lnTo>
                    <a:pt x="92659" y="229235"/>
                  </a:lnTo>
                  <a:lnTo>
                    <a:pt x="92290" y="229997"/>
                  </a:lnTo>
                  <a:lnTo>
                    <a:pt x="92240" y="230124"/>
                  </a:lnTo>
                  <a:lnTo>
                    <a:pt x="92379" y="230124"/>
                  </a:lnTo>
                  <a:lnTo>
                    <a:pt x="92290" y="230251"/>
                  </a:lnTo>
                  <a:lnTo>
                    <a:pt x="92621" y="230251"/>
                  </a:lnTo>
                  <a:lnTo>
                    <a:pt x="92519" y="230759"/>
                  </a:lnTo>
                  <a:lnTo>
                    <a:pt x="92773" y="230378"/>
                  </a:lnTo>
                  <a:lnTo>
                    <a:pt x="92811" y="230251"/>
                  </a:lnTo>
                  <a:lnTo>
                    <a:pt x="94132" y="230251"/>
                  </a:lnTo>
                  <a:lnTo>
                    <a:pt x="94221" y="230124"/>
                  </a:lnTo>
                  <a:lnTo>
                    <a:pt x="94183" y="230251"/>
                  </a:lnTo>
                  <a:lnTo>
                    <a:pt x="96037" y="230251"/>
                  </a:lnTo>
                  <a:lnTo>
                    <a:pt x="96075" y="230124"/>
                  </a:lnTo>
                  <a:lnTo>
                    <a:pt x="96113" y="229997"/>
                  </a:lnTo>
                  <a:lnTo>
                    <a:pt x="94754" y="229997"/>
                  </a:lnTo>
                  <a:lnTo>
                    <a:pt x="95529" y="229235"/>
                  </a:lnTo>
                  <a:lnTo>
                    <a:pt x="96342" y="229235"/>
                  </a:lnTo>
                  <a:lnTo>
                    <a:pt x="96304" y="229362"/>
                  </a:lnTo>
                  <a:lnTo>
                    <a:pt x="96215" y="229654"/>
                  </a:lnTo>
                  <a:lnTo>
                    <a:pt x="96113" y="229997"/>
                  </a:lnTo>
                  <a:lnTo>
                    <a:pt x="96621" y="229654"/>
                  </a:lnTo>
                  <a:lnTo>
                    <a:pt x="96735" y="229362"/>
                  </a:lnTo>
                  <a:lnTo>
                    <a:pt x="96850" y="229108"/>
                  </a:lnTo>
                  <a:lnTo>
                    <a:pt x="96901" y="228981"/>
                  </a:lnTo>
                  <a:lnTo>
                    <a:pt x="97015" y="228727"/>
                  </a:lnTo>
                  <a:lnTo>
                    <a:pt x="97116" y="228473"/>
                  </a:lnTo>
                  <a:lnTo>
                    <a:pt x="97167" y="228346"/>
                  </a:lnTo>
                  <a:lnTo>
                    <a:pt x="96989" y="228473"/>
                  </a:lnTo>
                  <a:lnTo>
                    <a:pt x="97066" y="228346"/>
                  </a:lnTo>
                  <a:lnTo>
                    <a:pt x="96824" y="228346"/>
                  </a:lnTo>
                  <a:lnTo>
                    <a:pt x="96824" y="228727"/>
                  </a:lnTo>
                  <a:lnTo>
                    <a:pt x="96659" y="228981"/>
                  </a:lnTo>
                  <a:lnTo>
                    <a:pt x="96634" y="228600"/>
                  </a:lnTo>
                  <a:lnTo>
                    <a:pt x="96672" y="228727"/>
                  </a:lnTo>
                  <a:lnTo>
                    <a:pt x="96824" y="228727"/>
                  </a:lnTo>
                  <a:lnTo>
                    <a:pt x="96824" y="228346"/>
                  </a:lnTo>
                  <a:lnTo>
                    <a:pt x="96926" y="228219"/>
                  </a:lnTo>
                  <a:lnTo>
                    <a:pt x="96735" y="228219"/>
                  </a:lnTo>
                  <a:lnTo>
                    <a:pt x="96659" y="228346"/>
                  </a:lnTo>
                  <a:lnTo>
                    <a:pt x="94894" y="228346"/>
                  </a:lnTo>
                  <a:lnTo>
                    <a:pt x="96735" y="228219"/>
                  </a:lnTo>
                  <a:lnTo>
                    <a:pt x="96824" y="228092"/>
                  </a:lnTo>
                  <a:lnTo>
                    <a:pt x="95059" y="228092"/>
                  </a:lnTo>
                  <a:lnTo>
                    <a:pt x="95224" y="227838"/>
                  </a:lnTo>
                  <a:lnTo>
                    <a:pt x="95313" y="227711"/>
                  </a:lnTo>
                  <a:lnTo>
                    <a:pt x="97066" y="227711"/>
                  </a:lnTo>
                  <a:lnTo>
                    <a:pt x="96824" y="228092"/>
                  </a:lnTo>
                  <a:lnTo>
                    <a:pt x="97028" y="228092"/>
                  </a:lnTo>
                  <a:lnTo>
                    <a:pt x="97231" y="227838"/>
                  </a:lnTo>
                  <a:lnTo>
                    <a:pt x="97282" y="227584"/>
                  </a:lnTo>
                  <a:close/>
                </a:path>
                <a:path w="396875" h="392430">
                  <a:moveTo>
                    <a:pt x="97345" y="343408"/>
                  </a:moveTo>
                  <a:lnTo>
                    <a:pt x="97320" y="343154"/>
                  </a:lnTo>
                  <a:lnTo>
                    <a:pt x="97066" y="343154"/>
                  </a:lnTo>
                  <a:lnTo>
                    <a:pt x="97091" y="343408"/>
                  </a:lnTo>
                  <a:lnTo>
                    <a:pt x="97345" y="343408"/>
                  </a:lnTo>
                  <a:close/>
                </a:path>
                <a:path w="396875" h="392430">
                  <a:moveTo>
                    <a:pt x="97434" y="236347"/>
                  </a:moveTo>
                  <a:lnTo>
                    <a:pt x="97167" y="236601"/>
                  </a:lnTo>
                  <a:lnTo>
                    <a:pt x="97358" y="236601"/>
                  </a:lnTo>
                  <a:lnTo>
                    <a:pt x="97434" y="236347"/>
                  </a:lnTo>
                  <a:close/>
                </a:path>
                <a:path w="396875" h="392430">
                  <a:moveTo>
                    <a:pt x="97637" y="242443"/>
                  </a:moveTo>
                  <a:lnTo>
                    <a:pt x="97205" y="242443"/>
                  </a:lnTo>
                  <a:lnTo>
                    <a:pt x="97116" y="242697"/>
                  </a:lnTo>
                  <a:lnTo>
                    <a:pt x="97066" y="242824"/>
                  </a:lnTo>
                  <a:lnTo>
                    <a:pt x="96977" y="243078"/>
                  </a:lnTo>
                  <a:lnTo>
                    <a:pt x="97167" y="242951"/>
                  </a:lnTo>
                  <a:lnTo>
                    <a:pt x="97637" y="242443"/>
                  </a:lnTo>
                  <a:close/>
                </a:path>
                <a:path w="396875" h="392430">
                  <a:moveTo>
                    <a:pt x="98425" y="239903"/>
                  </a:moveTo>
                  <a:lnTo>
                    <a:pt x="98209" y="239903"/>
                  </a:lnTo>
                  <a:lnTo>
                    <a:pt x="97904" y="239776"/>
                  </a:lnTo>
                  <a:lnTo>
                    <a:pt x="97853" y="239903"/>
                  </a:lnTo>
                  <a:lnTo>
                    <a:pt x="97434" y="239903"/>
                  </a:lnTo>
                  <a:lnTo>
                    <a:pt x="97383" y="241808"/>
                  </a:lnTo>
                  <a:lnTo>
                    <a:pt x="97294" y="241935"/>
                  </a:lnTo>
                  <a:lnTo>
                    <a:pt x="97129" y="241808"/>
                  </a:lnTo>
                  <a:lnTo>
                    <a:pt x="97383" y="241808"/>
                  </a:lnTo>
                  <a:lnTo>
                    <a:pt x="97383" y="239966"/>
                  </a:lnTo>
                  <a:lnTo>
                    <a:pt x="97243" y="240157"/>
                  </a:lnTo>
                  <a:lnTo>
                    <a:pt x="97142" y="240284"/>
                  </a:lnTo>
                  <a:lnTo>
                    <a:pt x="97053" y="240411"/>
                  </a:lnTo>
                  <a:lnTo>
                    <a:pt x="96951" y="240538"/>
                  </a:lnTo>
                  <a:lnTo>
                    <a:pt x="96862" y="240665"/>
                  </a:lnTo>
                  <a:lnTo>
                    <a:pt x="96761" y="240792"/>
                  </a:lnTo>
                  <a:lnTo>
                    <a:pt x="96672" y="240919"/>
                  </a:lnTo>
                  <a:lnTo>
                    <a:pt x="96570" y="241046"/>
                  </a:lnTo>
                  <a:lnTo>
                    <a:pt x="96481" y="241173"/>
                  </a:lnTo>
                  <a:lnTo>
                    <a:pt x="96393" y="241300"/>
                  </a:lnTo>
                  <a:lnTo>
                    <a:pt x="96481" y="241046"/>
                  </a:lnTo>
                  <a:lnTo>
                    <a:pt x="96583" y="240792"/>
                  </a:lnTo>
                  <a:lnTo>
                    <a:pt x="96672" y="240538"/>
                  </a:lnTo>
                  <a:lnTo>
                    <a:pt x="96774" y="240284"/>
                  </a:lnTo>
                  <a:lnTo>
                    <a:pt x="96862" y="240030"/>
                  </a:lnTo>
                  <a:lnTo>
                    <a:pt x="96913" y="239903"/>
                  </a:lnTo>
                  <a:lnTo>
                    <a:pt x="97015" y="239649"/>
                  </a:lnTo>
                  <a:lnTo>
                    <a:pt x="97142" y="239522"/>
                  </a:lnTo>
                  <a:lnTo>
                    <a:pt x="97269" y="239395"/>
                  </a:lnTo>
                  <a:lnTo>
                    <a:pt x="97396" y="239268"/>
                  </a:lnTo>
                  <a:lnTo>
                    <a:pt x="97434" y="239141"/>
                  </a:lnTo>
                  <a:lnTo>
                    <a:pt x="97536" y="238887"/>
                  </a:lnTo>
                  <a:lnTo>
                    <a:pt x="97624" y="238633"/>
                  </a:lnTo>
                  <a:lnTo>
                    <a:pt x="97751" y="238379"/>
                  </a:lnTo>
                  <a:lnTo>
                    <a:pt x="97828" y="238252"/>
                  </a:lnTo>
                  <a:lnTo>
                    <a:pt x="97612" y="238379"/>
                  </a:lnTo>
                  <a:lnTo>
                    <a:pt x="97472" y="238506"/>
                  </a:lnTo>
                  <a:lnTo>
                    <a:pt x="97396" y="238633"/>
                  </a:lnTo>
                  <a:lnTo>
                    <a:pt x="97320" y="238760"/>
                  </a:lnTo>
                  <a:lnTo>
                    <a:pt x="97358" y="238125"/>
                  </a:lnTo>
                  <a:lnTo>
                    <a:pt x="97434" y="237744"/>
                  </a:lnTo>
                  <a:lnTo>
                    <a:pt x="97536" y="237236"/>
                  </a:lnTo>
                  <a:lnTo>
                    <a:pt x="97624" y="236855"/>
                  </a:lnTo>
                  <a:lnTo>
                    <a:pt x="97370" y="237109"/>
                  </a:lnTo>
                  <a:lnTo>
                    <a:pt x="97167" y="237236"/>
                  </a:lnTo>
                  <a:lnTo>
                    <a:pt x="97167" y="239014"/>
                  </a:lnTo>
                  <a:lnTo>
                    <a:pt x="97142" y="239141"/>
                  </a:lnTo>
                  <a:lnTo>
                    <a:pt x="97167" y="239014"/>
                  </a:lnTo>
                  <a:lnTo>
                    <a:pt x="97167" y="237236"/>
                  </a:lnTo>
                  <a:lnTo>
                    <a:pt x="97129" y="237363"/>
                  </a:lnTo>
                  <a:lnTo>
                    <a:pt x="97015" y="237744"/>
                  </a:lnTo>
                  <a:lnTo>
                    <a:pt x="96913" y="238125"/>
                  </a:lnTo>
                  <a:lnTo>
                    <a:pt x="96634" y="237998"/>
                  </a:lnTo>
                  <a:lnTo>
                    <a:pt x="96672" y="237363"/>
                  </a:lnTo>
                  <a:lnTo>
                    <a:pt x="97167" y="236601"/>
                  </a:lnTo>
                  <a:lnTo>
                    <a:pt x="97739" y="235712"/>
                  </a:lnTo>
                  <a:lnTo>
                    <a:pt x="97828" y="235585"/>
                  </a:lnTo>
                  <a:lnTo>
                    <a:pt x="98069" y="234696"/>
                  </a:lnTo>
                  <a:lnTo>
                    <a:pt x="98107" y="234569"/>
                  </a:lnTo>
                  <a:lnTo>
                    <a:pt x="97650" y="234442"/>
                  </a:lnTo>
                  <a:lnTo>
                    <a:pt x="96494" y="235407"/>
                  </a:lnTo>
                  <a:lnTo>
                    <a:pt x="96494" y="239522"/>
                  </a:lnTo>
                  <a:lnTo>
                    <a:pt x="96393" y="239903"/>
                  </a:lnTo>
                  <a:lnTo>
                    <a:pt x="96278" y="240411"/>
                  </a:lnTo>
                  <a:lnTo>
                    <a:pt x="95719" y="240919"/>
                  </a:lnTo>
                  <a:lnTo>
                    <a:pt x="94742" y="242189"/>
                  </a:lnTo>
                  <a:lnTo>
                    <a:pt x="94589" y="242189"/>
                  </a:lnTo>
                  <a:lnTo>
                    <a:pt x="94716" y="241808"/>
                  </a:lnTo>
                  <a:lnTo>
                    <a:pt x="94792" y="241681"/>
                  </a:lnTo>
                  <a:lnTo>
                    <a:pt x="95008" y="241300"/>
                  </a:lnTo>
                  <a:lnTo>
                    <a:pt x="95389" y="240665"/>
                  </a:lnTo>
                  <a:lnTo>
                    <a:pt x="96050" y="239649"/>
                  </a:lnTo>
                  <a:lnTo>
                    <a:pt x="96139" y="239522"/>
                  </a:lnTo>
                  <a:lnTo>
                    <a:pt x="96227" y="239395"/>
                  </a:lnTo>
                  <a:lnTo>
                    <a:pt x="96189" y="239522"/>
                  </a:lnTo>
                  <a:lnTo>
                    <a:pt x="96062" y="240030"/>
                  </a:lnTo>
                  <a:lnTo>
                    <a:pt x="96253" y="239903"/>
                  </a:lnTo>
                  <a:lnTo>
                    <a:pt x="96405" y="239649"/>
                  </a:lnTo>
                  <a:lnTo>
                    <a:pt x="96494" y="239522"/>
                  </a:lnTo>
                  <a:lnTo>
                    <a:pt x="96494" y="235407"/>
                  </a:lnTo>
                  <a:lnTo>
                    <a:pt x="96113" y="235712"/>
                  </a:lnTo>
                  <a:lnTo>
                    <a:pt x="96215" y="235204"/>
                  </a:lnTo>
                  <a:lnTo>
                    <a:pt x="96316" y="234696"/>
                  </a:lnTo>
                  <a:lnTo>
                    <a:pt x="96418" y="234188"/>
                  </a:lnTo>
                  <a:lnTo>
                    <a:pt x="96532" y="233680"/>
                  </a:lnTo>
                  <a:lnTo>
                    <a:pt x="95973" y="233934"/>
                  </a:lnTo>
                  <a:lnTo>
                    <a:pt x="95199" y="234442"/>
                  </a:lnTo>
                  <a:lnTo>
                    <a:pt x="94500" y="235204"/>
                  </a:lnTo>
                  <a:lnTo>
                    <a:pt x="94056" y="235204"/>
                  </a:lnTo>
                  <a:lnTo>
                    <a:pt x="94399" y="234696"/>
                  </a:lnTo>
                  <a:lnTo>
                    <a:pt x="94475" y="234569"/>
                  </a:lnTo>
                  <a:lnTo>
                    <a:pt x="94564" y="234442"/>
                  </a:lnTo>
                  <a:lnTo>
                    <a:pt x="94653" y="234315"/>
                  </a:lnTo>
                  <a:lnTo>
                    <a:pt x="94742" y="234188"/>
                  </a:lnTo>
                  <a:lnTo>
                    <a:pt x="94818" y="234061"/>
                  </a:lnTo>
                  <a:lnTo>
                    <a:pt x="94907" y="233934"/>
                  </a:lnTo>
                  <a:lnTo>
                    <a:pt x="95338" y="233299"/>
                  </a:lnTo>
                  <a:lnTo>
                    <a:pt x="95034" y="233553"/>
                  </a:lnTo>
                  <a:lnTo>
                    <a:pt x="94691" y="233934"/>
                  </a:lnTo>
                  <a:lnTo>
                    <a:pt x="95034" y="233299"/>
                  </a:lnTo>
                  <a:lnTo>
                    <a:pt x="95173" y="233045"/>
                  </a:lnTo>
                  <a:lnTo>
                    <a:pt x="95237" y="232918"/>
                  </a:lnTo>
                  <a:lnTo>
                    <a:pt x="95338" y="231140"/>
                  </a:lnTo>
                  <a:lnTo>
                    <a:pt x="95173" y="231267"/>
                  </a:lnTo>
                  <a:lnTo>
                    <a:pt x="95135" y="231394"/>
                  </a:lnTo>
                  <a:lnTo>
                    <a:pt x="95008" y="231775"/>
                  </a:lnTo>
                  <a:lnTo>
                    <a:pt x="94894" y="232156"/>
                  </a:lnTo>
                  <a:lnTo>
                    <a:pt x="94767" y="232537"/>
                  </a:lnTo>
                  <a:lnTo>
                    <a:pt x="94653" y="232918"/>
                  </a:lnTo>
                  <a:lnTo>
                    <a:pt x="94538" y="233299"/>
                  </a:lnTo>
                  <a:lnTo>
                    <a:pt x="94424" y="233045"/>
                  </a:lnTo>
                  <a:lnTo>
                    <a:pt x="94361" y="232918"/>
                  </a:lnTo>
                  <a:lnTo>
                    <a:pt x="94284" y="232740"/>
                  </a:lnTo>
                  <a:lnTo>
                    <a:pt x="94145" y="232537"/>
                  </a:lnTo>
                  <a:lnTo>
                    <a:pt x="94030" y="232410"/>
                  </a:lnTo>
                  <a:lnTo>
                    <a:pt x="93814" y="232156"/>
                  </a:lnTo>
                  <a:lnTo>
                    <a:pt x="93306" y="232346"/>
                  </a:lnTo>
                  <a:lnTo>
                    <a:pt x="93408" y="232156"/>
                  </a:lnTo>
                  <a:lnTo>
                    <a:pt x="93472" y="232029"/>
                  </a:lnTo>
                  <a:lnTo>
                    <a:pt x="93980" y="231013"/>
                  </a:lnTo>
                  <a:lnTo>
                    <a:pt x="93599" y="231013"/>
                  </a:lnTo>
                  <a:lnTo>
                    <a:pt x="93510" y="231140"/>
                  </a:lnTo>
                  <a:lnTo>
                    <a:pt x="93421" y="231267"/>
                  </a:lnTo>
                  <a:lnTo>
                    <a:pt x="93345" y="231394"/>
                  </a:lnTo>
                  <a:lnTo>
                    <a:pt x="92570" y="232029"/>
                  </a:lnTo>
                  <a:lnTo>
                    <a:pt x="92443" y="231775"/>
                  </a:lnTo>
                  <a:lnTo>
                    <a:pt x="92379" y="231648"/>
                  </a:lnTo>
                  <a:lnTo>
                    <a:pt x="92202" y="231775"/>
                  </a:lnTo>
                  <a:lnTo>
                    <a:pt x="92100" y="232029"/>
                  </a:lnTo>
                  <a:lnTo>
                    <a:pt x="92049" y="232156"/>
                  </a:lnTo>
                  <a:lnTo>
                    <a:pt x="91935" y="232410"/>
                  </a:lnTo>
                  <a:lnTo>
                    <a:pt x="91884" y="232537"/>
                  </a:lnTo>
                  <a:lnTo>
                    <a:pt x="91795" y="232740"/>
                  </a:lnTo>
                  <a:lnTo>
                    <a:pt x="91694" y="233299"/>
                  </a:lnTo>
                  <a:lnTo>
                    <a:pt x="91567" y="233553"/>
                  </a:lnTo>
                  <a:lnTo>
                    <a:pt x="91503" y="233680"/>
                  </a:lnTo>
                  <a:lnTo>
                    <a:pt x="91389" y="233934"/>
                  </a:lnTo>
                  <a:lnTo>
                    <a:pt x="91262" y="234188"/>
                  </a:lnTo>
                  <a:lnTo>
                    <a:pt x="91147" y="234442"/>
                  </a:lnTo>
                  <a:lnTo>
                    <a:pt x="90665" y="235204"/>
                  </a:lnTo>
                  <a:lnTo>
                    <a:pt x="90538" y="235204"/>
                  </a:lnTo>
                  <a:lnTo>
                    <a:pt x="90716" y="234696"/>
                  </a:lnTo>
                  <a:lnTo>
                    <a:pt x="90817" y="234442"/>
                  </a:lnTo>
                  <a:lnTo>
                    <a:pt x="90906" y="234188"/>
                  </a:lnTo>
                  <a:lnTo>
                    <a:pt x="90995" y="233934"/>
                  </a:lnTo>
                  <a:lnTo>
                    <a:pt x="91097" y="233680"/>
                  </a:lnTo>
                  <a:lnTo>
                    <a:pt x="91147" y="233553"/>
                  </a:lnTo>
                  <a:lnTo>
                    <a:pt x="91262" y="233299"/>
                  </a:lnTo>
                  <a:lnTo>
                    <a:pt x="91376" y="233045"/>
                  </a:lnTo>
                  <a:lnTo>
                    <a:pt x="91427" y="232918"/>
                  </a:lnTo>
                  <a:lnTo>
                    <a:pt x="91516" y="232740"/>
                  </a:lnTo>
                  <a:lnTo>
                    <a:pt x="91605" y="232537"/>
                  </a:lnTo>
                  <a:lnTo>
                    <a:pt x="91668" y="232410"/>
                  </a:lnTo>
                  <a:lnTo>
                    <a:pt x="91782" y="232156"/>
                  </a:lnTo>
                  <a:lnTo>
                    <a:pt x="91833" y="232029"/>
                  </a:lnTo>
                  <a:lnTo>
                    <a:pt x="91948" y="231775"/>
                  </a:lnTo>
                  <a:lnTo>
                    <a:pt x="92062" y="231521"/>
                  </a:lnTo>
                  <a:lnTo>
                    <a:pt x="92125" y="231394"/>
                  </a:lnTo>
                  <a:lnTo>
                    <a:pt x="92189" y="231267"/>
                  </a:lnTo>
                  <a:lnTo>
                    <a:pt x="91821" y="231013"/>
                  </a:lnTo>
                  <a:lnTo>
                    <a:pt x="91668" y="231140"/>
                  </a:lnTo>
                  <a:lnTo>
                    <a:pt x="91579" y="231267"/>
                  </a:lnTo>
                  <a:lnTo>
                    <a:pt x="91490" y="231394"/>
                  </a:lnTo>
                  <a:lnTo>
                    <a:pt x="91528" y="231267"/>
                  </a:lnTo>
                  <a:lnTo>
                    <a:pt x="91630" y="231013"/>
                  </a:lnTo>
                  <a:lnTo>
                    <a:pt x="88646" y="231013"/>
                  </a:lnTo>
                  <a:lnTo>
                    <a:pt x="88582" y="231140"/>
                  </a:lnTo>
                  <a:lnTo>
                    <a:pt x="88519" y="231267"/>
                  </a:lnTo>
                  <a:lnTo>
                    <a:pt x="88620" y="231013"/>
                  </a:lnTo>
                  <a:lnTo>
                    <a:pt x="87858" y="231013"/>
                  </a:lnTo>
                  <a:lnTo>
                    <a:pt x="87744" y="231267"/>
                  </a:lnTo>
                  <a:lnTo>
                    <a:pt x="87210" y="232029"/>
                  </a:lnTo>
                  <a:lnTo>
                    <a:pt x="87134" y="232156"/>
                  </a:lnTo>
                  <a:lnTo>
                    <a:pt x="87236" y="231521"/>
                  </a:lnTo>
                  <a:lnTo>
                    <a:pt x="87350" y="231267"/>
                  </a:lnTo>
                  <a:lnTo>
                    <a:pt x="87464" y="231013"/>
                  </a:lnTo>
                  <a:lnTo>
                    <a:pt x="86741" y="231013"/>
                  </a:lnTo>
                  <a:lnTo>
                    <a:pt x="86741" y="237998"/>
                  </a:lnTo>
                  <a:lnTo>
                    <a:pt x="86283" y="239052"/>
                  </a:lnTo>
                  <a:lnTo>
                    <a:pt x="86385" y="238506"/>
                  </a:lnTo>
                  <a:lnTo>
                    <a:pt x="86410" y="238379"/>
                  </a:lnTo>
                  <a:lnTo>
                    <a:pt x="86448" y="238252"/>
                  </a:lnTo>
                  <a:lnTo>
                    <a:pt x="86741" y="237998"/>
                  </a:lnTo>
                  <a:lnTo>
                    <a:pt x="86741" y="231013"/>
                  </a:lnTo>
                  <a:lnTo>
                    <a:pt x="79324" y="231013"/>
                  </a:lnTo>
                  <a:lnTo>
                    <a:pt x="79273" y="231140"/>
                  </a:lnTo>
                  <a:lnTo>
                    <a:pt x="79171" y="231394"/>
                  </a:lnTo>
                  <a:lnTo>
                    <a:pt x="79222" y="231013"/>
                  </a:lnTo>
                  <a:lnTo>
                    <a:pt x="79095" y="231013"/>
                  </a:lnTo>
                  <a:lnTo>
                    <a:pt x="79095" y="231533"/>
                  </a:lnTo>
                  <a:lnTo>
                    <a:pt x="78651" y="232410"/>
                  </a:lnTo>
                  <a:lnTo>
                    <a:pt x="78549" y="232156"/>
                  </a:lnTo>
                  <a:lnTo>
                    <a:pt x="78498" y="232029"/>
                  </a:lnTo>
                  <a:lnTo>
                    <a:pt x="78397" y="231775"/>
                  </a:lnTo>
                  <a:lnTo>
                    <a:pt x="78346" y="231648"/>
                  </a:lnTo>
                  <a:lnTo>
                    <a:pt x="79095" y="231533"/>
                  </a:lnTo>
                  <a:lnTo>
                    <a:pt x="79095" y="231013"/>
                  </a:lnTo>
                  <a:lnTo>
                    <a:pt x="53225" y="231013"/>
                  </a:lnTo>
                  <a:lnTo>
                    <a:pt x="53225" y="236347"/>
                  </a:lnTo>
                  <a:lnTo>
                    <a:pt x="53047" y="236347"/>
                  </a:lnTo>
                  <a:lnTo>
                    <a:pt x="53098" y="236220"/>
                  </a:lnTo>
                  <a:lnTo>
                    <a:pt x="53149" y="236093"/>
                  </a:lnTo>
                  <a:lnTo>
                    <a:pt x="53225" y="236347"/>
                  </a:lnTo>
                  <a:lnTo>
                    <a:pt x="53225" y="231013"/>
                  </a:lnTo>
                  <a:lnTo>
                    <a:pt x="49377" y="231013"/>
                  </a:lnTo>
                  <a:lnTo>
                    <a:pt x="49377" y="235204"/>
                  </a:lnTo>
                  <a:lnTo>
                    <a:pt x="49250" y="235331"/>
                  </a:lnTo>
                  <a:lnTo>
                    <a:pt x="49161" y="235204"/>
                  </a:lnTo>
                  <a:lnTo>
                    <a:pt x="49377" y="235204"/>
                  </a:lnTo>
                  <a:lnTo>
                    <a:pt x="49377" y="231013"/>
                  </a:lnTo>
                  <a:lnTo>
                    <a:pt x="38" y="231013"/>
                  </a:lnTo>
                  <a:lnTo>
                    <a:pt x="101" y="234442"/>
                  </a:lnTo>
                  <a:lnTo>
                    <a:pt x="355" y="234315"/>
                  </a:lnTo>
                  <a:lnTo>
                    <a:pt x="2070" y="232537"/>
                  </a:lnTo>
                  <a:lnTo>
                    <a:pt x="4267" y="234696"/>
                  </a:lnTo>
                  <a:lnTo>
                    <a:pt x="6172" y="237109"/>
                  </a:lnTo>
                  <a:lnTo>
                    <a:pt x="6273" y="237236"/>
                  </a:lnTo>
                  <a:lnTo>
                    <a:pt x="6375" y="237363"/>
                  </a:lnTo>
                  <a:lnTo>
                    <a:pt x="6477" y="237490"/>
                  </a:lnTo>
                  <a:lnTo>
                    <a:pt x="7200" y="237109"/>
                  </a:lnTo>
                  <a:lnTo>
                    <a:pt x="8153" y="236220"/>
                  </a:lnTo>
                  <a:lnTo>
                    <a:pt x="8851" y="237109"/>
                  </a:lnTo>
                  <a:lnTo>
                    <a:pt x="11137" y="236601"/>
                  </a:lnTo>
                  <a:lnTo>
                    <a:pt x="11785" y="236601"/>
                  </a:lnTo>
                  <a:lnTo>
                    <a:pt x="13995" y="239903"/>
                  </a:lnTo>
                  <a:lnTo>
                    <a:pt x="14071" y="240030"/>
                  </a:lnTo>
                  <a:lnTo>
                    <a:pt x="14160" y="240157"/>
                  </a:lnTo>
                  <a:lnTo>
                    <a:pt x="14249" y="240284"/>
                  </a:lnTo>
                  <a:lnTo>
                    <a:pt x="14325" y="240411"/>
                  </a:lnTo>
                  <a:lnTo>
                    <a:pt x="14414" y="240538"/>
                  </a:lnTo>
                  <a:lnTo>
                    <a:pt x="14503" y="240665"/>
                  </a:lnTo>
                  <a:lnTo>
                    <a:pt x="14592" y="240792"/>
                  </a:lnTo>
                  <a:lnTo>
                    <a:pt x="17272" y="239141"/>
                  </a:lnTo>
                  <a:lnTo>
                    <a:pt x="17386" y="238506"/>
                  </a:lnTo>
                  <a:lnTo>
                    <a:pt x="17513" y="237236"/>
                  </a:lnTo>
                  <a:lnTo>
                    <a:pt x="17589" y="237109"/>
                  </a:lnTo>
                  <a:lnTo>
                    <a:pt x="17767" y="237109"/>
                  </a:lnTo>
                  <a:lnTo>
                    <a:pt x="17868" y="236601"/>
                  </a:lnTo>
                  <a:lnTo>
                    <a:pt x="17919" y="236347"/>
                  </a:lnTo>
                  <a:lnTo>
                    <a:pt x="17945" y="236220"/>
                  </a:lnTo>
                  <a:lnTo>
                    <a:pt x="18161" y="236093"/>
                  </a:lnTo>
                  <a:lnTo>
                    <a:pt x="18072" y="237236"/>
                  </a:lnTo>
                  <a:lnTo>
                    <a:pt x="17957" y="237871"/>
                  </a:lnTo>
                  <a:lnTo>
                    <a:pt x="17868" y="237998"/>
                  </a:lnTo>
                  <a:lnTo>
                    <a:pt x="19024" y="237998"/>
                  </a:lnTo>
                  <a:lnTo>
                    <a:pt x="20078" y="237490"/>
                  </a:lnTo>
                  <a:lnTo>
                    <a:pt x="21196" y="237871"/>
                  </a:lnTo>
                  <a:lnTo>
                    <a:pt x="21209" y="237490"/>
                  </a:lnTo>
                  <a:lnTo>
                    <a:pt x="21297" y="236093"/>
                  </a:lnTo>
                  <a:lnTo>
                    <a:pt x="21310" y="235839"/>
                  </a:lnTo>
                  <a:lnTo>
                    <a:pt x="21374" y="236093"/>
                  </a:lnTo>
                  <a:lnTo>
                    <a:pt x="21437" y="236347"/>
                  </a:lnTo>
                  <a:lnTo>
                    <a:pt x="21564" y="236855"/>
                  </a:lnTo>
                  <a:lnTo>
                    <a:pt x="21691" y="237363"/>
                  </a:lnTo>
                  <a:lnTo>
                    <a:pt x="21818" y="237109"/>
                  </a:lnTo>
                  <a:lnTo>
                    <a:pt x="21831" y="236601"/>
                  </a:lnTo>
                  <a:lnTo>
                    <a:pt x="22504" y="235712"/>
                  </a:lnTo>
                  <a:lnTo>
                    <a:pt x="22606" y="235585"/>
                  </a:lnTo>
                  <a:lnTo>
                    <a:pt x="22733" y="235585"/>
                  </a:lnTo>
                  <a:lnTo>
                    <a:pt x="22758" y="235712"/>
                  </a:lnTo>
                  <a:lnTo>
                    <a:pt x="22885" y="236220"/>
                  </a:lnTo>
                  <a:lnTo>
                    <a:pt x="23012" y="236728"/>
                  </a:lnTo>
                  <a:lnTo>
                    <a:pt x="23139" y="237236"/>
                  </a:lnTo>
                  <a:lnTo>
                    <a:pt x="23253" y="237744"/>
                  </a:lnTo>
                  <a:lnTo>
                    <a:pt x="23355" y="238125"/>
                  </a:lnTo>
                  <a:lnTo>
                    <a:pt x="24625" y="238887"/>
                  </a:lnTo>
                  <a:lnTo>
                    <a:pt x="28498" y="238887"/>
                  </a:lnTo>
                  <a:lnTo>
                    <a:pt x="29324" y="238506"/>
                  </a:lnTo>
                  <a:lnTo>
                    <a:pt x="30581" y="238887"/>
                  </a:lnTo>
                  <a:lnTo>
                    <a:pt x="35788" y="238887"/>
                  </a:lnTo>
                  <a:lnTo>
                    <a:pt x="36499" y="238506"/>
                  </a:lnTo>
                  <a:lnTo>
                    <a:pt x="38404" y="237490"/>
                  </a:lnTo>
                  <a:lnTo>
                    <a:pt x="41567" y="237236"/>
                  </a:lnTo>
                  <a:lnTo>
                    <a:pt x="41681" y="236728"/>
                  </a:lnTo>
                  <a:lnTo>
                    <a:pt x="41808" y="236220"/>
                  </a:lnTo>
                  <a:lnTo>
                    <a:pt x="41922" y="235712"/>
                  </a:lnTo>
                  <a:lnTo>
                    <a:pt x="41960" y="235585"/>
                  </a:lnTo>
                  <a:lnTo>
                    <a:pt x="42049" y="235204"/>
                  </a:lnTo>
                  <a:lnTo>
                    <a:pt x="42176" y="234696"/>
                  </a:lnTo>
                  <a:lnTo>
                    <a:pt x="42291" y="234188"/>
                  </a:lnTo>
                  <a:lnTo>
                    <a:pt x="42329" y="234061"/>
                  </a:lnTo>
                  <a:lnTo>
                    <a:pt x="42849" y="235585"/>
                  </a:lnTo>
                  <a:lnTo>
                    <a:pt x="43129" y="234696"/>
                  </a:lnTo>
                  <a:lnTo>
                    <a:pt x="43243" y="234315"/>
                  </a:lnTo>
                  <a:lnTo>
                    <a:pt x="43319" y="234061"/>
                  </a:lnTo>
                  <a:lnTo>
                    <a:pt x="43446" y="233680"/>
                  </a:lnTo>
                  <a:lnTo>
                    <a:pt x="43561" y="233299"/>
                  </a:lnTo>
                  <a:lnTo>
                    <a:pt x="43688" y="232918"/>
                  </a:lnTo>
                  <a:lnTo>
                    <a:pt x="43599" y="233553"/>
                  </a:lnTo>
                  <a:lnTo>
                    <a:pt x="43827" y="233299"/>
                  </a:lnTo>
                  <a:lnTo>
                    <a:pt x="43942" y="233045"/>
                  </a:lnTo>
                  <a:lnTo>
                    <a:pt x="44005" y="232918"/>
                  </a:lnTo>
                  <a:lnTo>
                    <a:pt x="44081" y="232740"/>
                  </a:lnTo>
                  <a:lnTo>
                    <a:pt x="44183" y="232537"/>
                  </a:lnTo>
                  <a:lnTo>
                    <a:pt x="44234" y="234442"/>
                  </a:lnTo>
                  <a:lnTo>
                    <a:pt x="44526" y="235204"/>
                  </a:lnTo>
                  <a:lnTo>
                    <a:pt x="44704" y="234696"/>
                  </a:lnTo>
                  <a:lnTo>
                    <a:pt x="44754" y="234315"/>
                  </a:lnTo>
                  <a:lnTo>
                    <a:pt x="44805" y="234696"/>
                  </a:lnTo>
                  <a:lnTo>
                    <a:pt x="44932" y="234442"/>
                  </a:lnTo>
                  <a:lnTo>
                    <a:pt x="44932" y="234315"/>
                  </a:lnTo>
                  <a:lnTo>
                    <a:pt x="45059" y="233045"/>
                  </a:lnTo>
                  <a:lnTo>
                    <a:pt x="45123" y="232740"/>
                  </a:lnTo>
                  <a:lnTo>
                    <a:pt x="45186" y="232537"/>
                  </a:lnTo>
                  <a:lnTo>
                    <a:pt x="45313" y="232029"/>
                  </a:lnTo>
                  <a:lnTo>
                    <a:pt x="45377" y="231775"/>
                  </a:lnTo>
                  <a:lnTo>
                    <a:pt x="45351" y="232029"/>
                  </a:lnTo>
                  <a:lnTo>
                    <a:pt x="45237" y="233934"/>
                  </a:lnTo>
                  <a:lnTo>
                    <a:pt x="45123" y="235712"/>
                  </a:lnTo>
                  <a:lnTo>
                    <a:pt x="45300" y="235585"/>
                  </a:lnTo>
                  <a:lnTo>
                    <a:pt x="45504" y="235204"/>
                  </a:lnTo>
                  <a:lnTo>
                    <a:pt x="45605" y="234061"/>
                  </a:lnTo>
                  <a:lnTo>
                    <a:pt x="45605" y="234442"/>
                  </a:lnTo>
                  <a:lnTo>
                    <a:pt x="45796" y="234315"/>
                  </a:lnTo>
                  <a:lnTo>
                    <a:pt x="45910" y="234061"/>
                  </a:lnTo>
                  <a:lnTo>
                    <a:pt x="45974" y="233934"/>
                  </a:lnTo>
                  <a:lnTo>
                    <a:pt x="46088" y="233680"/>
                  </a:lnTo>
                  <a:lnTo>
                    <a:pt x="46151" y="233553"/>
                  </a:lnTo>
                  <a:lnTo>
                    <a:pt x="46266" y="233299"/>
                  </a:lnTo>
                  <a:lnTo>
                    <a:pt x="46393" y="233045"/>
                  </a:lnTo>
                  <a:lnTo>
                    <a:pt x="46443" y="232918"/>
                  </a:lnTo>
                  <a:lnTo>
                    <a:pt x="46532" y="232740"/>
                  </a:lnTo>
                  <a:lnTo>
                    <a:pt x="46634" y="232537"/>
                  </a:lnTo>
                  <a:lnTo>
                    <a:pt x="46545" y="232740"/>
                  </a:lnTo>
                  <a:lnTo>
                    <a:pt x="46431" y="233045"/>
                  </a:lnTo>
                  <a:lnTo>
                    <a:pt x="45770" y="234696"/>
                  </a:lnTo>
                  <a:lnTo>
                    <a:pt x="45504" y="235204"/>
                  </a:lnTo>
                  <a:lnTo>
                    <a:pt x="45466" y="235585"/>
                  </a:lnTo>
                  <a:lnTo>
                    <a:pt x="45364" y="235712"/>
                  </a:lnTo>
                  <a:lnTo>
                    <a:pt x="45516" y="236093"/>
                  </a:lnTo>
                  <a:lnTo>
                    <a:pt x="45618" y="236347"/>
                  </a:lnTo>
                  <a:lnTo>
                    <a:pt x="45720" y="236601"/>
                  </a:lnTo>
                  <a:lnTo>
                    <a:pt x="45834" y="236855"/>
                  </a:lnTo>
                  <a:lnTo>
                    <a:pt x="45935" y="237109"/>
                  </a:lnTo>
                  <a:lnTo>
                    <a:pt x="45986" y="237236"/>
                  </a:lnTo>
                  <a:lnTo>
                    <a:pt x="46088" y="237490"/>
                  </a:lnTo>
                  <a:lnTo>
                    <a:pt x="46139" y="237629"/>
                  </a:lnTo>
                  <a:lnTo>
                    <a:pt x="47599" y="237109"/>
                  </a:lnTo>
                  <a:lnTo>
                    <a:pt x="48895" y="235712"/>
                  </a:lnTo>
                  <a:lnTo>
                    <a:pt x="49022" y="235585"/>
                  </a:lnTo>
                  <a:lnTo>
                    <a:pt x="49453" y="235585"/>
                  </a:lnTo>
                  <a:lnTo>
                    <a:pt x="50253" y="236601"/>
                  </a:lnTo>
                  <a:lnTo>
                    <a:pt x="50393" y="236347"/>
                  </a:lnTo>
                  <a:lnTo>
                    <a:pt x="50507" y="235204"/>
                  </a:lnTo>
                  <a:lnTo>
                    <a:pt x="50647" y="235204"/>
                  </a:lnTo>
                  <a:lnTo>
                    <a:pt x="50558" y="236093"/>
                  </a:lnTo>
                  <a:lnTo>
                    <a:pt x="50457" y="237363"/>
                  </a:lnTo>
                  <a:lnTo>
                    <a:pt x="50596" y="237236"/>
                  </a:lnTo>
                  <a:lnTo>
                    <a:pt x="50711" y="236728"/>
                  </a:lnTo>
                  <a:lnTo>
                    <a:pt x="50812" y="236220"/>
                  </a:lnTo>
                  <a:lnTo>
                    <a:pt x="50927" y="235712"/>
                  </a:lnTo>
                  <a:lnTo>
                    <a:pt x="51041" y="235204"/>
                  </a:lnTo>
                  <a:lnTo>
                    <a:pt x="51142" y="234696"/>
                  </a:lnTo>
                  <a:lnTo>
                    <a:pt x="51206" y="234442"/>
                  </a:lnTo>
                  <a:lnTo>
                    <a:pt x="51269" y="237744"/>
                  </a:lnTo>
                  <a:lnTo>
                    <a:pt x="51346" y="237998"/>
                  </a:lnTo>
                  <a:lnTo>
                    <a:pt x="51485" y="237871"/>
                  </a:lnTo>
                  <a:lnTo>
                    <a:pt x="51536" y="237744"/>
                  </a:lnTo>
                  <a:lnTo>
                    <a:pt x="51638" y="237490"/>
                  </a:lnTo>
                  <a:lnTo>
                    <a:pt x="52146" y="236220"/>
                  </a:lnTo>
                  <a:lnTo>
                    <a:pt x="52171" y="236347"/>
                  </a:lnTo>
                  <a:lnTo>
                    <a:pt x="51993" y="236601"/>
                  </a:lnTo>
                  <a:lnTo>
                    <a:pt x="52235" y="236601"/>
                  </a:lnTo>
                  <a:lnTo>
                    <a:pt x="52273" y="236728"/>
                  </a:lnTo>
                  <a:lnTo>
                    <a:pt x="52374" y="237109"/>
                  </a:lnTo>
                  <a:lnTo>
                    <a:pt x="52463" y="237490"/>
                  </a:lnTo>
                  <a:lnTo>
                    <a:pt x="52616" y="237363"/>
                  </a:lnTo>
                  <a:lnTo>
                    <a:pt x="52717" y="237109"/>
                  </a:lnTo>
                  <a:lnTo>
                    <a:pt x="52832" y="236855"/>
                  </a:lnTo>
                  <a:lnTo>
                    <a:pt x="52933" y="236601"/>
                  </a:lnTo>
                  <a:lnTo>
                    <a:pt x="53251" y="236601"/>
                  </a:lnTo>
                  <a:lnTo>
                    <a:pt x="53289" y="237109"/>
                  </a:lnTo>
                  <a:lnTo>
                    <a:pt x="53416" y="238887"/>
                  </a:lnTo>
                  <a:lnTo>
                    <a:pt x="53644" y="238887"/>
                  </a:lnTo>
                  <a:lnTo>
                    <a:pt x="53733" y="238633"/>
                  </a:lnTo>
                  <a:lnTo>
                    <a:pt x="53835" y="238379"/>
                  </a:lnTo>
                  <a:lnTo>
                    <a:pt x="53924" y="238125"/>
                  </a:lnTo>
                  <a:lnTo>
                    <a:pt x="54025" y="237871"/>
                  </a:lnTo>
                  <a:lnTo>
                    <a:pt x="54076" y="237744"/>
                  </a:lnTo>
                  <a:lnTo>
                    <a:pt x="54038" y="237871"/>
                  </a:lnTo>
                  <a:lnTo>
                    <a:pt x="53924" y="238379"/>
                  </a:lnTo>
                  <a:lnTo>
                    <a:pt x="53822" y="238887"/>
                  </a:lnTo>
                  <a:lnTo>
                    <a:pt x="54190" y="238633"/>
                  </a:lnTo>
                  <a:lnTo>
                    <a:pt x="54190" y="238887"/>
                  </a:lnTo>
                  <a:lnTo>
                    <a:pt x="54343" y="238760"/>
                  </a:lnTo>
                  <a:lnTo>
                    <a:pt x="54368" y="238633"/>
                  </a:lnTo>
                  <a:lnTo>
                    <a:pt x="54470" y="238252"/>
                  </a:lnTo>
                  <a:lnTo>
                    <a:pt x="54571" y="237871"/>
                  </a:lnTo>
                  <a:lnTo>
                    <a:pt x="54597" y="237744"/>
                  </a:lnTo>
                  <a:lnTo>
                    <a:pt x="54698" y="237363"/>
                  </a:lnTo>
                  <a:lnTo>
                    <a:pt x="54762" y="237109"/>
                  </a:lnTo>
                  <a:lnTo>
                    <a:pt x="54864" y="236728"/>
                  </a:lnTo>
                  <a:lnTo>
                    <a:pt x="54965" y="236347"/>
                  </a:lnTo>
                  <a:lnTo>
                    <a:pt x="55029" y="236093"/>
                  </a:lnTo>
                  <a:lnTo>
                    <a:pt x="55130" y="235712"/>
                  </a:lnTo>
                  <a:lnTo>
                    <a:pt x="55118" y="236347"/>
                  </a:lnTo>
                  <a:lnTo>
                    <a:pt x="54965" y="236347"/>
                  </a:lnTo>
                  <a:lnTo>
                    <a:pt x="54902" y="236601"/>
                  </a:lnTo>
                  <a:lnTo>
                    <a:pt x="55105" y="236601"/>
                  </a:lnTo>
                  <a:lnTo>
                    <a:pt x="55079" y="238887"/>
                  </a:lnTo>
                  <a:lnTo>
                    <a:pt x="55727" y="238887"/>
                  </a:lnTo>
                  <a:lnTo>
                    <a:pt x="55816" y="238633"/>
                  </a:lnTo>
                  <a:lnTo>
                    <a:pt x="55918" y="238379"/>
                  </a:lnTo>
                  <a:lnTo>
                    <a:pt x="55816" y="238887"/>
                  </a:lnTo>
                  <a:lnTo>
                    <a:pt x="57302" y="238887"/>
                  </a:lnTo>
                  <a:lnTo>
                    <a:pt x="60210" y="238887"/>
                  </a:lnTo>
                  <a:lnTo>
                    <a:pt x="60540" y="238633"/>
                  </a:lnTo>
                  <a:lnTo>
                    <a:pt x="61468" y="238379"/>
                  </a:lnTo>
                  <a:lnTo>
                    <a:pt x="61506" y="238887"/>
                  </a:lnTo>
                  <a:lnTo>
                    <a:pt x="63423" y="238887"/>
                  </a:lnTo>
                  <a:lnTo>
                    <a:pt x="63487" y="238760"/>
                  </a:lnTo>
                  <a:lnTo>
                    <a:pt x="63588" y="238887"/>
                  </a:lnTo>
                  <a:lnTo>
                    <a:pt x="63754" y="238887"/>
                  </a:lnTo>
                  <a:lnTo>
                    <a:pt x="63690" y="239014"/>
                  </a:lnTo>
                  <a:lnTo>
                    <a:pt x="63588" y="238887"/>
                  </a:lnTo>
                  <a:lnTo>
                    <a:pt x="63423" y="238887"/>
                  </a:lnTo>
                  <a:lnTo>
                    <a:pt x="63296" y="239141"/>
                  </a:lnTo>
                  <a:lnTo>
                    <a:pt x="63639" y="239141"/>
                  </a:lnTo>
                  <a:lnTo>
                    <a:pt x="63576" y="239268"/>
                  </a:lnTo>
                  <a:lnTo>
                    <a:pt x="63449" y="239522"/>
                  </a:lnTo>
                  <a:lnTo>
                    <a:pt x="63271" y="239649"/>
                  </a:lnTo>
                  <a:lnTo>
                    <a:pt x="63296" y="239141"/>
                  </a:lnTo>
                  <a:lnTo>
                    <a:pt x="61531" y="239141"/>
                  </a:lnTo>
                  <a:lnTo>
                    <a:pt x="61658" y="240411"/>
                  </a:lnTo>
                  <a:lnTo>
                    <a:pt x="61785" y="241681"/>
                  </a:lnTo>
                  <a:lnTo>
                    <a:pt x="62014" y="241554"/>
                  </a:lnTo>
                  <a:lnTo>
                    <a:pt x="62230" y="241300"/>
                  </a:lnTo>
                  <a:lnTo>
                    <a:pt x="62344" y="241173"/>
                  </a:lnTo>
                  <a:lnTo>
                    <a:pt x="62458" y="241046"/>
                  </a:lnTo>
                  <a:lnTo>
                    <a:pt x="62572" y="240919"/>
                  </a:lnTo>
                  <a:lnTo>
                    <a:pt x="62674" y="240792"/>
                  </a:lnTo>
                  <a:lnTo>
                    <a:pt x="62788" y="240665"/>
                  </a:lnTo>
                  <a:lnTo>
                    <a:pt x="62903" y="240538"/>
                  </a:lnTo>
                  <a:lnTo>
                    <a:pt x="63017" y="240411"/>
                  </a:lnTo>
                  <a:lnTo>
                    <a:pt x="63144" y="240157"/>
                  </a:lnTo>
                  <a:lnTo>
                    <a:pt x="63271" y="239903"/>
                  </a:lnTo>
                  <a:lnTo>
                    <a:pt x="63271" y="240284"/>
                  </a:lnTo>
                  <a:lnTo>
                    <a:pt x="63411" y="240157"/>
                  </a:lnTo>
                  <a:lnTo>
                    <a:pt x="64008" y="239026"/>
                  </a:lnTo>
                  <a:lnTo>
                    <a:pt x="64147" y="240030"/>
                  </a:lnTo>
                  <a:lnTo>
                    <a:pt x="64274" y="240919"/>
                  </a:lnTo>
                  <a:lnTo>
                    <a:pt x="64846" y="240919"/>
                  </a:lnTo>
                  <a:lnTo>
                    <a:pt x="64935" y="240665"/>
                  </a:lnTo>
                  <a:lnTo>
                    <a:pt x="65024" y="240411"/>
                  </a:lnTo>
                  <a:lnTo>
                    <a:pt x="65214" y="240284"/>
                  </a:lnTo>
                  <a:lnTo>
                    <a:pt x="65341" y="239395"/>
                  </a:lnTo>
                  <a:lnTo>
                    <a:pt x="65443" y="241808"/>
                  </a:lnTo>
                  <a:lnTo>
                    <a:pt x="65582" y="241681"/>
                  </a:lnTo>
                  <a:lnTo>
                    <a:pt x="66624" y="239649"/>
                  </a:lnTo>
                  <a:lnTo>
                    <a:pt x="66687" y="239522"/>
                  </a:lnTo>
                  <a:lnTo>
                    <a:pt x="66751" y="239395"/>
                  </a:lnTo>
                  <a:lnTo>
                    <a:pt x="67017" y="238887"/>
                  </a:lnTo>
                  <a:lnTo>
                    <a:pt x="67106" y="239522"/>
                  </a:lnTo>
                  <a:lnTo>
                    <a:pt x="67221" y="240411"/>
                  </a:lnTo>
                  <a:lnTo>
                    <a:pt x="67348" y="240284"/>
                  </a:lnTo>
                  <a:lnTo>
                    <a:pt x="67462" y="239522"/>
                  </a:lnTo>
                  <a:lnTo>
                    <a:pt x="67576" y="238760"/>
                  </a:lnTo>
                  <a:lnTo>
                    <a:pt x="67627" y="238379"/>
                  </a:lnTo>
                  <a:lnTo>
                    <a:pt x="67716" y="237744"/>
                  </a:lnTo>
                  <a:lnTo>
                    <a:pt x="67729" y="237617"/>
                  </a:lnTo>
                  <a:lnTo>
                    <a:pt x="67779" y="237871"/>
                  </a:lnTo>
                  <a:lnTo>
                    <a:pt x="67906" y="238506"/>
                  </a:lnTo>
                  <a:lnTo>
                    <a:pt x="68033" y="239141"/>
                  </a:lnTo>
                  <a:lnTo>
                    <a:pt x="68186" y="238887"/>
                  </a:lnTo>
                  <a:lnTo>
                    <a:pt x="68262" y="238760"/>
                  </a:lnTo>
                  <a:lnTo>
                    <a:pt x="68338" y="238633"/>
                  </a:lnTo>
                  <a:lnTo>
                    <a:pt x="68427" y="238506"/>
                  </a:lnTo>
                  <a:lnTo>
                    <a:pt x="68313" y="239649"/>
                  </a:lnTo>
                  <a:lnTo>
                    <a:pt x="68211" y="240030"/>
                  </a:lnTo>
                  <a:lnTo>
                    <a:pt x="68973" y="239649"/>
                  </a:lnTo>
                  <a:lnTo>
                    <a:pt x="69062" y="239903"/>
                  </a:lnTo>
                  <a:lnTo>
                    <a:pt x="69100" y="240030"/>
                  </a:lnTo>
                  <a:lnTo>
                    <a:pt x="69189" y="240284"/>
                  </a:lnTo>
                  <a:lnTo>
                    <a:pt x="69278" y="240538"/>
                  </a:lnTo>
                  <a:lnTo>
                    <a:pt x="69380" y="240792"/>
                  </a:lnTo>
                  <a:lnTo>
                    <a:pt x="69723" y="240538"/>
                  </a:lnTo>
                  <a:lnTo>
                    <a:pt x="69824" y="240157"/>
                  </a:lnTo>
                  <a:lnTo>
                    <a:pt x="69900" y="239903"/>
                  </a:lnTo>
                  <a:lnTo>
                    <a:pt x="69964" y="239649"/>
                  </a:lnTo>
                  <a:lnTo>
                    <a:pt x="70078" y="239268"/>
                  </a:lnTo>
                  <a:lnTo>
                    <a:pt x="70192" y="238887"/>
                  </a:lnTo>
                  <a:lnTo>
                    <a:pt x="70116" y="241300"/>
                  </a:lnTo>
                  <a:lnTo>
                    <a:pt x="70307" y="241173"/>
                  </a:lnTo>
                  <a:lnTo>
                    <a:pt x="70421" y="240919"/>
                  </a:lnTo>
                  <a:lnTo>
                    <a:pt x="70548" y="240665"/>
                  </a:lnTo>
                  <a:lnTo>
                    <a:pt x="70662" y="240411"/>
                  </a:lnTo>
                  <a:lnTo>
                    <a:pt x="70789" y="240157"/>
                  </a:lnTo>
                  <a:lnTo>
                    <a:pt x="70904" y="239903"/>
                  </a:lnTo>
                  <a:lnTo>
                    <a:pt x="71031" y="239649"/>
                  </a:lnTo>
                  <a:lnTo>
                    <a:pt x="71107" y="240284"/>
                  </a:lnTo>
                  <a:lnTo>
                    <a:pt x="71221" y="240157"/>
                  </a:lnTo>
                  <a:lnTo>
                    <a:pt x="71335" y="239649"/>
                  </a:lnTo>
                  <a:lnTo>
                    <a:pt x="71437" y="239141"/>
                  </a:lnTo>
                  <a:lnTo>
                    <a:pt x="71488" y="238887"/>
                  </a:lnTo>
                  <a:lnTo>
                    <a:pt x="71589" y="238633"/>
                  </a:lnTo>
                  <a:lnTo>
                    <a:pt x="71666" y="238506"/>
                  </a:lnTo>
                  <a:lnTo>
                    <a:pt x="72224" y="237490"/>
                  </a:lnTo>
                  <a:lnTo>
                    <a:pt x="72301" y="237363"/>
                  </a:lnTo>
                  <a:lnTo>
                    <a:pt x="72263" y="238760"/>
                  </a:lnTo>
                  <a:lnTo>
                    <a:pt x="72148" y="239141"/>
                  </a:lnTo>
                  <a:lnTo>
                    <a:pt x="72034" y="239522"/>
                  </a:lnTo>
                  <a:lnTo>
                    <a:pt x="71920" y="239903"/>
                  </a:lnTo>
                  <a:lnTo>
                    <a:pt x="71805" y="240284"/>
                  </a:lnTo>
                  <a:lnTo>
                    <a:pt x="71691" y="240665"/>
                  </a:lnTo>
                  <a:lnTo>
                    <a:pt x="71907" y="240538"/>
                  </a:lnTo>
                  <a:lnTo>
                    <a:pt x="73075" y="239395"/>
                  </a:lnTo>
                  <a:lnTo>
                    <a:pt x="73113" y="239649"/>
                  </a:lnTo>
                  <a:lnTo>
                    <a:pt x="73228" y="240284"/>
                  </a:lnTo>
                  <a:lnTo>
                    <a:pt x="73355" y="240919"/>
                  </a:lnTo>
                  <a:lnTo>
                    <a:pt x="73469" y="241554"/>
                  </a:lnTo>
                  <a:lnTo>
                    <a:pt x="73583" y="242189"/>
                  </a:lnTo>
                  <a:lnTo>
                    <a:pt x="73685" y="242697"/>
                  </a:lnTo>
                  <a:lnTo>
                    <a:pt x="74663" y="241300"/>
                  </a:lnTo>
                  <a:lnTo>
                    <a:pt x="74752" y="241173"/>
                  </a:lnTo>
                  <a:lnTo>
                    <a:pt x="75641" y="239903"/>
                  </a:lnTo>
                  <a:lnTo>
                    <a:pt x="75628" y="240284"/>
                  </a:lnTo>
                  <a:lnTo>
                    <a:pt x="75514" y="240792"/>
                  </a:lnTo>
                  <a:lnTo>
                    <a:pt x="75412" y="241300"/>
                  </a:lnTo>
                  <a:lnTo>
                    <a:pt x="77114" y="239903"/>
                  </a:lnTo>
                  <a:lnTo>
                    <a:pt x="77165" y="240157"/>
                  </a:lnTo>
                  <a:lnTo>
                    <a:pt x="77279" y="240665"/>
                  </a:lnTo>
                  <a:lnTo>
                    <a:pt x="77393" y="241173"/>
                  </a:lnTo>
                  <a:lnTo>
                    <a:pt x="77508" y="241681"/>
                  </a:lnTo>
                  <a:lnTo>
                    <a:pt x="77635" y="242189"/>
                  </a:lnTo>
                  <a:lnTo>
                    <a:pt x="79463" y="239903"/>
                  </a:lnTo>
                  <a:lnTo>
                    <a:pt x="79679" y="239649"/>
                  </a:lnTo>
                  <a:lnTo>
                    <a:pt x="79730" y="240538"/>
                  </a:lnTo>
                  <a:lnTo>
                    <a:pt x="79857" y="240792"/>
                  </a:lnTo>
                  <a:lnTo>
                    <a:pt x="79921" y="240919"/>
                  </a:lnTo>
                  <a:lnTo>
                    <a:pt x="80048" y="241173"/>
                  </a:lnTo>
                  <a:lnTo>
                    <a:pt x="80340" y="241300"/>
                  </a:lnTo>
                  <a:lnTo>
                    <a:pt x="80429" y="241173"/>
                  </a:lnTo>
                  <a:lnTo>
                    <a:pt x="80518" y="241046"/>
                  </a:lnTo>
                  <a:lnTo>
                    <a:pt x="80619" y="240919"/>
                  </a:lnTo>
                  <a:lnTo>
                    <a:pt x="80708" y="240792"/>
                  </a:lnTo>
                  <a:lnTo>
                    <a:pt x="80797" y="240665"/>
                  </a:lnTo>
                  <a:lnTo>
                    <a:pt x="80899" y="240538"/>
                  </a:lnTo>
                  <a:lnTo>
                    <a:pt x="80987" y="240411"/>
                  </a:lnTo>
                  <a:lnTo>
                    <a:pt x="81076" y="240284"/>
                  </a:lnTo>
                  <a:lnTo>
                    <a:pt x="81178" y="240157"/>
                  </a:lnTo>
                  <a:lnTo>
                    <a:pt x="81343" y="240157"/>
                  </a:lnTo>
                  <a:lnTo>
                    <a:pt x="81597" y="239649"/>
                  </a:lnTo>
                  <a:lnTo>
                    <a:pt x="81661" y="239522"/>
                  </a:lnTo>
                  <a:lnTo>
                    <a:pt x="81724" y="239395"/>
                  </a:lnTo>
                  <a:lnTo>
                    <a:pt x="81991" y="238887"/>
                  </a:lnTo>
                  <a:lnTo>
                    <a:pt x="82054" y="238760"/>
                  </a:lnTo>
                  <a:lnTo>
                    <a:pt x="82118" y="238633"/>
                  </a:lnTo>
                  <a:lnTo>
                    <a:pt x="82181" y="238506"/>
                  </a:lnTo>
                  <a:lnTo>
                    <a:pt x="82257" y="238379"/>
                  </a:lnTo>
                  <a:lnTo>
                    <a:pt x="82461" y="238379"/>
                  </a:lnTo>
                  <a:lnTo>
                    <a:pt x="82423" y="238506"/>
                  </a:lnTo>
                  <a:lnTo>
                    <a:pt x="82296" y="241681"/>
                  </a:lnTo>
                  <a:lnTo>
                    <a:pt x="82181" y="242697"/>
                  </a:lnTo>
                  <a:lnTo>
                    <a:pt x="82384" y="242443"/>
                  </a:lnTo>
                  <a:lnTo>
                    <a:pt x="83045" y="241300"/>
                  </a:lnTo>
                  <a:lnTo>
                    <a:pt x="83121" y="241173"/>
                  </a:lnTo>
                  <a:lnTo>
                    <a:pt x="83197" y="241046"/>
                  </a:lnTo>
                  <a:lnTo>
                    <a:pt x="83273" y="240919"/>
                  </a:lnTo>
                  <a:lnTo>
                    <a:pt x="83350" y="240792"/>
                  </a:lnTo>
                  <a:lnTo>
                    <a:pt x="83426" y="240665"/>
                  </a:lnTo>
                  <a:lnTo>
                    <a:pt x="83375" y="240792"/>
                  </a:lnTo>
                  <a:lnTo>
                    <a:pt x="83286" y="241046"/>
                  </a:lnTo>
                  <a:lnTo>
                    <a:pt x="83210" y="241300"/>
                  </a:lnTo>
                  <a:lnTo>
                    <a:pt x="83121" y="241554"/>
                  </a:lnTo>
                  <a:lnTo>
                    <a:pt x="83070" y="241681"/>
                  </a:lnTo>
                  <a:lnTo>
                    <a:pt x="83248" y="241554"/>
                  </a:lnTo>
                  <a:lnTo>
                    <a:pt x="83426" y="241300"/>
                  </a:lnTo>
                  <a:lnTo>
                    <a:pt x="83502" y="241173"/>
                  </a:lnTo>
                  <a:lnTo>
                    <a:pt x="83591" y="241046"/>
                  </a:lnTo>
                  <a:lnTo>
                    <a:pt x="83680" y="240919"/>
                  </a:lnTo>
                  <a:lnTo>
                    <a:pt x="83769" y="240792"/>
                  </a:lnTo>
                  <a:lnTo>
                    <a:pt x="83858" y="240665"/>
                  </a:lnTo>
                  <a:lnTo>
                    <a:pt x="84797" y="239649"/>
                  </a:lnTo>
                  <a:lnTo>
                    <a:pt x="84912" y="239522"/>
                  </a:lnTo>
                  <a:lnTo>
                    <a:pt x="85039" y="239395"/>
                  </a:lnTo>
                  <a:lnTo>
                    <a:pt x="84950" y="240792"/>
                  </a:lnTo>
                  <a:lnTo>
                    <a:pt x="85140" y="240665"/>
                  </a:lnTo>
                  <a:lnTo>
                    <a:pt x="85204" y="240538"/>
                  </a:lnTo>
                  <a:lnTo>
                    <a:pt x="85267" y="240411"/>
                  </a:lnTo>
                  <a:lnTo>
                    <a:pt x="85344" y="240284"/>
                  </a:lnTo>
                  <a:lnTo>
                    <a:pt x="85407" y="240157"/>
                  </a:lnTo>
                  <a:lnTo>
                    <a:pt x="85483" y="240030"/>
                  </a:lnTo>
                  <a:lnTo>
                    <a:pt x="85788" y="239903"/>
                  </a:lnTo>
                  <a:lnTo>
                    <a:pt x="85953" y="239903"/>
                  </a:lnTo>
                  <a:lnTo>
                    <a:pt x="86055" y="239649"/>
                  </a:lnTo>
                  <a:lnTo>
                    <a:pt x="86156" y="239395"/>
                  </a:lnTo>
                  <a:lnTo>
                    <a:pt x="86207" y="239268"/>
                  </a:lnTo>
                  <a:lnTo>
                    <a:pt x="86156" y="239522"/>
                  </a:lnTo>
                  <a:lnTo>
                    <a:pt x="86309" y="239395"/>
                  </a:lnTo>
                  <a:lnTo>
                    <a:pt x="86385" y="239268"/>
                  </a:lnTo>
                  <a:lnTo>
                    <a:pt x="86321" y="239395"/>
                  </a:lnTo>
                  <a:lnTo>
                    <a:pt x="86258" y="239522"/>
                  </a:lnTo>
                  <a:lnTo>
                    <a:pt x="86131" y="239649"/>
                  </a:lnTo>
                  <a:lnTo>
                    <a:pt x="86042" y="241300"/>
                  </a:lnTo>
                  <a:lnTo>
                    <a:pt x="86271" y="241554"/>
                  </a:lnTo>
                  <a:lnTo>
                    <a:pt x="86398" y="241681"/>
                  </a:lnTo>
                  <a:lnTo>
                    <a:pt x="87604" y="241173"/>
                  </a:lnTo>
                  <a:lnTo>
                    <a:pt x="89001" y="240665"/>
                  </a:lnTo>
                  <a:lnTo>
                    <a:pt x="88392" y="242697"/>
                  </a:lnTo>
                  <a:lnTo>
                    <a:pt x="88671" y="242443"/>
                  </a:lnTo>
                  <a:lnTo>
                    <a:pt x="89623" y="241300"/>
                  </a:lnTo>
                  <a:lnTo>
                    <a:pt x="89725" y="241173"/>
                  </a:lnTo>
                  <a:lnTo>
                    <a:pt x="89827" y="241046"/>
                  </a:lnTo>
                  <a:lnTo>
                    <a:pt x="89928" y="240919"/>
                  </a:lnTo>
                  <a:lnTo>
                    <a:pt x="90043" y="240792"/>
                  </a:lnTo>
                  <a:lnTo>
                    <a:pt x="90068" y="242189"/>
                  </a:lnTo>
                  <a:lnTo>
                    <a:pt x="90817" y="241300"/>
                  </a:lnTo>
                  <a:lnTo>
                    <a:pt x="90932" y="241173"/>
                  </a:lnTo>
                  <a:lnTo>
                    <a:pt x="90855" y="241808"/>
                  </a:lnTo>
                  <a:lnTo>
                    <a:pt x="90741" y="242951"/>
                  </a:lnTo>
                  <a:lnTo>
                    <a:pt x="90881" y="242824"/>
                  </a:lnTo>
                  <a:lnTo>
                    <a:pt x="91808" y="241300"/>
                  </a:lnTo>
                  <a:lnTo>
                    <a:pt x="91884" y="241173"/>
                  </a:lnTo>
                  <a:lnTo>
                    <a:pt x="91960" y="241046"/>
                  </a:lnTo>
                  <a:lnTo>
                    <a:pt x="92036" y="240919"/>
                  </a:lnTo>
                  <a:lnTo>
                    <a:pt x="92113" y="240792"/>
                  </a:lnTo>
                  <a:lnTo>
                    <a:pt x="92202" y="240665"/>
                  </a:lnTo>
                  <a:lnTo>
                    <a:pt x="92138" y="240792"/>
                  </a:lnTo>
                  <a:lnTo>
                    <a:pt x="92011" y="241046"/>
                  </a:lnTo>
                  <a:lnTo>
                    <a:pt x="91884" y="241300"/>
                  </a:lnTo>
                  <a:lnTo>
                    <a:pt x="91757" y="241554"/>
                  </a:lnTo>
                  <a:lnTo>
                    <a:pt x="91643" y="241808"/>
                  </a:lnTo>
                  <a:lnTo>
                    <a:pt x="91973" y="242189"/>
                  </a:lnTo>
                  <a:lnTo>
                    <a:pt x="92532" y="242443"/>
                  </a:lnTo>
                  <a:lnTo>
                    <a:pt x="92595" y="242697"/>
                  </a:lnTo>
                  <a:lnTo>
                    <a:pt x="92697" y="243078"/>
                  </a:lnTo>
                  <a:lnTo>
                    <a:pt x="92798" y="243459"/>
                  </a:lnTo>
                  <a:lnTo>
                    <a:pt x="92862" y="243713"/>
                  </a:lnTo>
                  <a:lnTo>
                    <a:pt x="93027" y="243586"/>
                  </a:lnTo>
                  <a:lnTo>
                    <a:pt x="93802" y="242189"/>
                  </a:lnTo>
                  <a:lnTo>
                    <a:pt x="94373" y="241681"/>
                  </a:lnTo>
                  <a:lnTo>
                    <a:pt x="93827" y="242697"/>
                  </a:lnTo>
                  <a:lnTo>
                    <a:pt x="94259" y="242443"/>
                  </a:lnTo>
                  <a:lnTo>
                    <a:pt x="94411" y="242328"/>
                  </a:lnTo>
                  <a:lnTo>
                    <a:pt x="94589" y="242443"/>
                  </a:lnTo>
                  <a:lnTo>
                    <a:pt x="94754" y="242189"/>
                  </a:lnTo>
                  <a:lnTo>
                    <a:pt x="95402" y="242189"/>
                  </a:lnTo>
                  <a:lnTo>
                    <a:pt x="95681" y="241808"/>
                  </a:lnTo>
                  <a:lnTo>
                    <a:pt x="95770" y="241681"/>
                  </a:lnTo>
                  <a:lnTo>
                    <a:pt x="95872" y="241554"/>
                  </a:lnTo>
                  <a:lnTo>
                    <a:pt x="95605" y="242189"/>
                  </a:lnTo>
                  <a:lnTo>
                    <a:pt x="97091" y="242189"/>
                  </a:lnTo>
                  <a:lnTo>
                    <a:pt x="96901" y="242443"/>
                  </a:lnTo>
                  <a:lnTo>
                    <a:pt x="97205" y="242443"/>
                  </a:lnTo>
                  <a:lnTo>
                    <a:pt x="97675" y="242189"/>
                  </a:lnTo>
                  <a:lnTo>
                    <a:pt x="97459" y="242049"/>
                  </a:lnTo>
                  <a:lnTo>
                    <a:pt x="97599" y="241808"/>
                  </a:lnTo>
                  <a:lnTo>
                    <a:pt x="97663" y="241681"/>
                  </a:lnTo>
                  <a:lnTo>
                    <a:pt x="97739" y="241554"/>
                  </a:lnTo>
                  <a:lnTo>
                    <a:pt x="97878" y="241300"/>
                  </a:lnTo>
                  <a:lnTo>
                    <a:pt x="97942" y="240919"/>
                  </a:lnTo>
                  <a:lnTo>
                    <a:pt x="98094" y="240919"/>
                  </a:lnTo>
                  <a:lnTo>
                    <a:pt x="98158" y="240792"/>
                  </a:lnTo>
                  <a:lnTo>
                    <a:pt x="98234" y="240665"/>
                  </a:lnTo>
                  <a:lnTo>
                    <a:pt x="98298" y="240538"/>
                  </a:lnTo>
                  <a:lnTo>
                    <a:pt x="98069" y="240665"/>
                  </a:lnTo>
                  <a:lnTo>
                    <a:pt x="97980" y="240792"/>
                  </a:lnTo>
                  <a:lnTo>
                    <a:pt x="98005" y="240538"/>
                  </a:lnTo>
                  <a:lnTo>
                    <a:pt x="98094" y="240411"/>
                  </a:lnTo>
                  <a:lnTo>
                    <a:pt x="98171" y="240284"/>
                  </a:lnTo>
                  <a:lnTo>
                    <a:pt x="98259" y="240157"/>
                  </a:lnTo>
                  <a:lnTo>
                    <a:pt x="98348" y="240030"/>
                  </a:lnTo>
                  <a:lnTo>
                    <a:pt x="98425" y="239903"/>
                  </a:lnTo>
                  <a:close/>
                </a:path>
                <a:path w="396875" h="392430">
                  <a:moveTo>
                    <a:pt x="98742" y="236347"/>
                  </a:moveTo>
                  <a:lnTo>
                    <a:pt x="97548" y="236347"/>
                  </a:lnTo>
                  <a:lnTo>
                    <a:pt x="97358" y="236601"/>
                  </a:lnTo>
                  <a:lnTo>
                    <a:pt x="97320" y="236728"/>
                  </a:lnTo>
                  <a:lnTo>
                    <a:pt x="97205" y="237109"/>
                  </a:lnTo>
                  <a:lnTo>
                    <a:pt x="97497" y="236855"/>
                  </a:lnTo>
                  <a:lnTo>
                    <a:pt x="97523" y="236601"/>
                  </a:lnTo>
                  <a:lnTo>
                    <a:pt x="98590" y="236601"/>
                  </a:lnTo>
                  <a:lnTo>
                    <a:pt x="98742" y="236347"/>
                  </a:lnTo>
                  <a:close/>
                </a:path>
                <a:path w="396875" h="392430">
                  <a:moveTo>
                    <a:pt x="98767" y="241871"/>
                  </a:moveTo>
                  <a:lnTo>
                    <a:pt x="97828" y="242989"/>
                  </a:lnTo>
                  <a:lnTo>
                    <a:pt x="97751" y="243611"/>
                  </a:lnTo>
                  <a:lnTo>
                    <a:pt x="97256" y="244551"/>
                  </a:lnTo>
                  <a:lnTo>
                    <a:pt x="98272" y="242760"/>
                  </a:lnTo>
                  <a:lnTo>
                    <a:pt x="98767" y="241871"/>
                  </a:lnTo>
                  <a:close/>
                </a:path>
                <a:path w="396875" h="392430">
                  <a:moveTo>
                    <a:pt x="99021" y="241046"/>
                  </a:moveTo>
                  <a:lnTo>
                    <a:pt x="98755" y="241173"/>
                  </a:lnTo>
                  <a:lnTo>
                    <a:pt x="98717" y="241300"/>
                  </a:lnTo>
                  <a:lnTo>
                    <a:pt x="98920" y="241173"/>
                  </a:lnTo>
                  <a:lnTo>
                    <a:pt x="99021" y="241046"/>
                  </a:lnTo>
                  <a:close/>
                </a:path>
                <a:path w="396875" h="392430">
                  <a:moveTo>
                    <a:pt x="99517" y="239649"/>
                  </a:moveTo>
                  <a:lnTo>
                    <a:pt x="98945" y="240030"/>
                  </a:lnTo>
                  <a:lnTo>
                    <a:pt x="97967" y="242036"/>
                  </a:lnTo>
                  <a:lnTo>
                    <a:pt x="97675" y="242189"/>
                  </a:lnTo>
                  <a:lnTo>
                    <a:pt x="97866" y="242189"/>
                  </a:lnTo>
                  <a:lnTo>
                    <a:pt x="98082" y="241973"/>
                  </a:lnTo>
                  <a:lnTo>
                    <a:pt x="98221" y="241808"/>
                  </a:lnTo>
                  <a:lnTo>
                    <a:pt x="98679" y="241300"/>
                  </a:lnTo>
                  <a:lnTo>
                    <a:pt x="98780" y="241046"/>
                  </a:lnTo>
                  <a:lnTo>
                    <a:pt x="98894" y="240665"/>
                  </a:lnTo>
                  <a:lnTo>
                    <a:pt x="99517" y="239649"/>
                  </a:lnTo>
                  <a:close/>
                </a:path>
                <a:path w="396875" h="392430">
                  <a:moveTo>
                    <a:pt x="99745" y="238887"/>
                  </a:moveTo>
                  <a:lnTo>
                    <a:pt x="99047" y="239026"/>
                  </a:lnTo>
                  <a:lnTo>
                    <a:pt x="99136" y="238760"/>
                  </a:lnTo>
                  <a:lnTo>
                    <a:pt x="99250" y="238379"/>
                  </a:lnTo>
                  <a:lnTo>
                    <a:pt x="99377" y="237998"/>
                  </a:lnTo>
                  <a:lnTo>
                    <a:pt x="99453" y="237744"/>
                  </a:lnTo>
                  <a:lnTo>
                    <a:pt x="99491" y="237617"/>
                  </a:lnTo>
                  <a:lnTo>
                    <a:pt x="99326" y="237744"/>
                  </a:lnTo>
                  <a:lnTo>
                    <a:pt x="98488" y="238379"/>
                  </a:lnTo>
                  <a:lnTo>
                    <a:pt x="98374" y="238633"/>
                  </a:lnTo>
                  <a:lnTo>
                    <a:pt x="98272" y="238887"/>
                  </a:lnTo>
                  <a:lnTo>
                    <a:pt x="98171" y="239141"/>
                  </a:lnTo>
                  <a:lnTo>
                    <a:pt x="98069" y="239395"/>
                  </a:lnTo>
                  <a:lnTo>
                    <a:pt x="97967" y="239649"/>
                  </a:lnTo>
                  <a:lnTo>
                    <a:pt x="98602" y="239649"/>
                  </a:lnTo>
                  <a:lnTo>
                    <a:pt x="99199" y="239522"/>
                  </a:lnTo>
                  <a:lnTo>
                    <a:pt x="99402" y="239395"/>
                  </a:lnTo>
                  <a:lnTo>
                    <a:pt x="99491" y="239268"/>
                  </a:lnTo>
                  <a:lnTo>
                    <a:pt x="99568" y="239141"/>
                  </a:lnTo>
                  <a:lnTo>
                    <a:pt x="99745" y="238887"/>
                  </a:lnTo>
                  <a:close/>
                </a:path>
                <a:path w="396875" h="392430">
                  <a:moveTo>
                    <a:pt x="99771" y="338328"/>
                  </a:moveTo>
                  <a:lnTo>
                    <a:pt x="99618" y="337693"/>
                  </a:lnTo>
                  <a:lnTo>
                    <a:pt x="99618" y="337185"/>
                  </a:lnTo>
                  <a:lnTo>
                    <a:pt x="99466" y="337693"/>
                  </a:lnTo>
                  <a:lnTo>
                    <a:pt x="99618" y="338328"/>
                  </a:lnTo>
                  <a:lnTo>
                    <a:pt x="99771" y="338328"/>
                  </a:lnTo>
                  <a:close/>
                </a:path>
                <a:path w="396875" h="392430">
                  <a:moveTo>
                    <a:pt x="100088" y="338328"/>
                  </a:moveTo>
                  <a:lnTo>
                    <a:pt x="100012" y="337693"/>
                  </a:lnTo>
                  <a:lnTo>
                    <a:pt x="99949" y="337185"/>
                  </a:lnTo>
                  <a:lnTo>
                    <a:pt x="99872" y="337693"/>
                  </a:lnTo>
                  <a:lnTo>
                    <a:pt x="99822" y="338328"/>
                  </a:lnTo>
                  <a:lnTo>
                    <a:pt x="100088" y="338328"/>
                  </a:lnTo>
                  <a:close/>
                </a:path>
                <a:path w="396875" h="392430">
                  <a:moveTo>
                    <a:pt x="100380" y="339852"/>
                  </a:moveTo>
                  <a:lnTo>
                    <a:pt x="100088" y="339852"/>
                  </a:lnTo>
                  <a:lnTo>
                    <a:pt x="98780" y="339852"/>
                  </a:lnTo>
                  <a:lnTo>
                    <a:pt x="98920" y="339344"/>
                  </a:lnTo>
                  <a:lnTo>
                    <a:pt x="99860" y="339344"/>
                  </a:lnTo>
                  <a:lnTo>
                    <a:pt x="99618" y="338328"/>
                  </a:lnTo>
                  <a:lnTo>
                    <a:pt x="97942" y="338328"/>
                  </a:lnTo>
                  <a:lnTo>
                    <a:pt x="97891" y="339102"/>
                  </a:lnTo>
                  <a:lnTo>
                    <a:pt x="97701" y="338328"/>
                  </a:lnTo>
                  <a:lnTo>
                    <a:pt x="97663" y="338467"/>
                  </a:lnTo>
                  <a:lnTo>
                    <a:pt x="97675" y="338328"/>
                  </a:lnTo>
                  <a:lnTo>
                    <a:pt x="97536" y="338848"/>
                  </a:lnTo>
                  <a:lnTo>
                    <a:pt x="97497" y="338328"/>
                  </a:lnTo>
                  <a:lnTo>
                    <a:pt x="97675" y="338328"/>
                  </a:lnTo>
                  <a:lnTo>
                    <a:pt x="97942" y="338328"/>
                  </a:lnTo>
                  <a:lnTo>
                    <a:pt x="97980" y="337693"/>
                  </a:lnTo>
                  <a:lnTo>
                    <a:pt x="97815" y="337743"/>
                  </a:lnTo>
                  <a:lnTo>
                    <a:pt x="97536" y="337693"/>
                  </a:lnTo>
                  <a:lnTo>
                    <a:pt x="97561" y="337832"/>
                  </a:lnTo>
                  <a:lnTo>
                    <a:pt x="97459" y="337693"/>
                  </a:lnTo>
                  <a:lnTo>
                    <a:pt x="97345" y="336169"/>
                  </a:lnTo>
                  <a:lnTo>
                    <a:pt x="96291" y="336169"/>
                  </a:lnTo>
                  <a:lnTo>
                    <a:pt x="96342" y="335927"/>
                  </a:lnTo>
                  <a:lnTo>
                    <a:pt x="96266" y="335432"/>
                  </a:lnTo>
                  <a:lnTo>
                    <a:pt x="96037" y="335432"/>
                  </a:lnTo>
                  <a:lnTo>
                    <a:pt x="96037" y="335864"/>
                  </a:lnTo>
                  <a:lnTo>
                    <a:pt x="96139" y="336169"/>
                  </a:lnTo>
                  <a:lnTo>
                    <a:pt x="95415" y="336169"/>
                  </a:lnTo>
                  <a:lnTo>
                    <a:pt x="95681" y="337185"/>
                  </a:lnTo>
                  <a:lnTo>
                    <a:pt x="97028" y="337185"/>
                  </a:lnTo>
                  <a:lnTo>
                    <a:pt x="96989" y="338010"/>
                  </a:lnTo>
                  <a:lnTo>
                    <a:pt x="95948" y="338328"/>
                  </a:lnTo>
                  <a:lnTo>
                    <a:pt x="95618" y="339344"/>
                  </a:lnTo>
                  <a:lnTo>
                    <a:pt x="95491" y="338328"/>
                  </a:lnTo>
                  <a:lnTo>
                    <a:pt x="95186" y="338328"/>
                  </a:lnTo>
                  <a:lnTo>
                    <a:pt x="94957" y="337693"/>
                  </a:lnTo>
                  <a:lnTo>
                    <a:pt x="94881" y="337185"/>
                  </a:lnTo>
                  <a:lnTo>
                    <a:pt x="94373" y="337185"/>
                  </a:lnTo>
                  <a:lnTo>
                    <a:pt x="94462" y="337693"/>
                  </a:lnTo>
                  <a:lnTo>
                    <a:pt x="94589" y="338328"/>
                  </a:lnTo>
                  <a:lnTo>
                    <a:pt x="94919" y="338328"/>
                  </a:lnTo>
                  <a:lnTo>
                    <a:pt x="94932" y="338582"/>
                  </a:lnTo>
                  <a:lnTo>
                    <a:pt x="95072" y="338442"/>
                  </a:lnTo>
                  <a:lnTo>
                    <a:pt x="95224" y="339344"/>
                  </a:lnTo>
                  <a:lnTo>
                    <a:pt x="95148" y="341630"/>
                  </a:lnTo>
                  <a:lnTo>
                    <a:pt x="95021" y="340868"/>
                  </a:lnTo>
                  <a:lnTo>
                    <a:pt x="95021" y="339915"/>
                  </a:lnTo>
                  <a:lnTo>
                    <a:pt x="95084" y="340868"/>
                  </a:lnTo>
                  <a:lnTo>
                    <a:pt x="95148" y="341630"/>
                  </a:lnTo>
                  <a:lnTo>
                    <a:pt x="95148" y="339344"/>
                  </a:lnTo>
                  <a:lnTo>
                    <a:pt x="94983" y="339344"/>
                  </a:lnTo>
                  <a:lnTo>
                    <a:pt x="95008" y="339852"/>
                  </a:lnTo>
                  <a:lnTo>
                    <a:pt x="94856" y="339852"/>
                  </a:lnTo>
                  <a:lnTo>
                    <a:pt x="94767" y="339344"/>
                  </a:lnTo>
                  <a:lnTo>
                    <a:pt x="94475" y="339039"/>
                  </a:lnTo>
                  <a:lnTo>
                    <a:pt x="94678" y="338836"/>
                  </a:lnTo>
                  <a:lnTo>
                    <a:pt x="94589" y="338328"/>
                  </a:lnTo>
                  <a:lnTo>
                    <a:pt x="94437" y="338328"/>
                  </a:lnTo>
                  <a:lnTo>
                    <a:pt x="94361" y="338848"/>
                  </a:lnTo>
                  <a:lnTo>
                    <a:pt x="93446" y="337185"/>
                  </a:lnTo>
                  <a:lnTo>
                    <a:pt x="93459" y="338023"/>
                  </a:lnTo>
                  <a:lnTo>
                    <a:pt x="94005" y="338328"/>
                  </a:lnTo>
                  <a:lnTo>
                    <a:pt x="93472" y="338328"/>
                  </a:lnTo>
                  <a:lnTo>
                    <a:pt x="93510" y="339344"/>
                  </a:lnTo>
                  <a:lnTo>
                    <a:pt x="93637" y="339852"/>
                  </a:lnTo>
                  <a:lnTo>
                    <a:pt x="93141" y="339852"/>
                  </a:lnTo>
                  <a:lnTo>
                    <a:pt x="92824" y="340398"/>
                  </a:lnTo>
                  <a:lnTo>
                    <a:pt x="92544" y="340868"/>
                  </a:lnTo>
                  <a:lnTo>
                    <a:pt x="92113" y="341630"/>
                  </a:lnTo>
                  <a:lnTo>
                    <a:pt x="92202" y="342392"/>
                  </a:lnTo>
                  <a:lnTo>
                    <a:pt x="92341" y="342392"/>
                  </a:lnTo>
                  <a:lnTo>
                    <a:pt x="92430" y="342646"/>
                  </a:lnTo>
                  <a:lnTo>
                    <a:pt x="92506" y="342900"/>
                  </a:lnTo>
                  <a:lnTo>
                    <a:pt x="92583" y="343154"/>
                  </a:lnTo>
                  <a:lnTo>
                    <a:pt x="93548" y="343154"/>
                  </a:lnTo>
                  <a:lnTo>
                    <a:pt x="93446" y="342392"/>
                  </a:lnTo>
                  <a:lnTo>
                    <a:pt x="93319" y="341376"/>
                  </a:lnTo>
                  <a:lnTo>
                    <a:pt x="93256" y="340868"/>
                  </a:lnTo>
                  <a:lnTo>
                    <a:pt x="93649" y="340868"/>
                  </a:lnTo>
                  <a:lnTo>
                    <a:pt x="93687" y="343154"/>
                  </a:lnTo>
                  <a:lnTo>
                    <a:pt x="94145" y="343154"/>
                  </a:lnTo>
                  <a:lnTo>
                    <a:pt x="94068" y="341376"/>
                  </a:lnTo>
                  <a:lnTo>
                    <a:pt x="93954" y="340868"/>
                  </a:lnTo>
                  <a:lnTo>
                    <a:pt x="94068" y="339852"/>
                  </a:lnTo>
                  <a:lnTo>
                    <a:pt x="94246" y="339852"/>
                  </a:lnTo>
                  <a:lnTo>
                    <a:pt x="94310" y="339344"/>
                  </a:lnTo>
                  <a:lnTo>
                    <a:pt x="94170" y="339344"/>
                  </a:lnTo>
                  <a:lnTo>
                    <a:pt x="94322" y="339191"/>
                  </a:lnTo>
                  <a:lnTo>
                    <a:pt x="94310" y="339344"/>
                  </a:lnTo>
                  <a:lnTo>
                    <a:pt x="94576" y="339344"/>
                  </a:lnTo>
                  <a:lnTo>
                    <a:pt x="94335" y="339852"/>
                  </a:lnTo>
                  <a:lnTo>
                    <a:pt x="94119" y="340868"/>
                  </a:lnTo>
                  <a:lnTo>
                    <a:pt x="94399" y="340868"/>
                  </a:lnTo>
                  <a:lnTo>
                    <a:pt x="94500" y="339852"/>
                  </a:lnTo>
                  <a:lnTo>
                    <a:pt x="94449" y="340868"/>
                  </a:lnTo>
                  <a:lnTo>
                    <a:pt x="94716" y="340868"/>
                  </a:lnTo>
                  <a:lnTo>
                    <a:pt x="94843" y="341630"/>
                  </a:lnTo>
                  <a:lnTo>
                    <a:pt x="94970" y="342392"/>
                  </a:lnTo>
                  <a:lnTo>
                    <a:pt x="95008" y="342646"/>
                  </a:lnTo>
                  <a:lnTo>
                    <a:pt x="94792" y="342646"/>
                  </a:lnTo>
                  <a:lnTo>
                    <a:pt x="94691" y="342785"/>
                  </a:lnTo>
                  <a:lnTo>
                    <a:pt x="94411" y="343154"/>
                  </a:lnTo>
                  <a:lnTo>
                    <a:pt x="96469" y="343154"/>
                  </a:lnTo>
                  <a:lnTo>
                    <a:pt x="96494" y="342900"/>
                  </a:lnTo>
                  <a:lnTo>
                    <a:pt x="96380" y="342392"/>
                  </a:lnTo>
                  <a:lnTo>
                    <a:pt x="96266" y="341630"/>
                  </a:lnTo>
                  <a:lnTo>
                    <a:pt x="96139" y="340868"/>
                  </a:lnTo>
                  <a:lnTo>
                    <a:pt x="96418" y="340868"/>
                  </a:lnTo>
                  <a:lnTo>
                    <a:pt x="96481" y="341630"/>
                  </a:lnTo>
                  <a:lnTo>
                    <a:pt x="96608" y="341376"/>
                  </a:lnTo>
                  <a:lnTo>
                    <a:pt x="96647" y="340868"/>
                  </a:lnTo>
                  <a:lnTo>
                    <a:pt x="96342" y="339852"/>
                  </a:lnTo>
                  <a:lnTo>
                    <a:pt x="95973" y="339852"/>
                  </a:lnTo>
                  <a:lnTo>
                    <a:pt x="95897" y="339344"/>
                  </a:lnTo>
                  <a:lnTo>
                    <a:pt x="96583" y="339344"/>
                  </a:lnTo>
                  <a:lnTo>
                    <a:pt x="96469" y="338328"/>
                  </a:lnTo>
                  <a:lnTo>
                    <a:pt x="96761" y="338328"/>
                  </a:lnTo>
                  <a:lnTo>
                    <a:pt x="96799" y="339344"/>
                  </a:lnTo>
                  <a:lnTo>
                    <a:pt x="97421" y="339344"/>
                  </a:lnTo>
                  <a:lnTo>
                    <a:pt x="97586" y="339344"/>
                  </a:lnTo>
                  <a:lnTo>
                    <a:pt x="97878" y="339344"/>
                  </a:lnTo>
                  <a:lnTo>
                    <a:pt x="98590" y="339344"/>
                  </a:lnTo>
                  <a:lnTo>
                    <a:pt x="98615" y="339852"/>
                  </a:lnTo>
                  <a:lnTo>
                    <a:pt x="96761" y="339852"/>
                  </a:lnTo>
                  <a:lnTo>
                    <a:pt x="96799" y="339344"/>
                  </a:lnTo>
                  <a:lnTo>
                    <a:pt x="96583" y="339344"/>
                  </a:lnTo>
                  <a:lnTo>
                    <a:pt x="96634" y="339852"/>
                  </a:lnTo>
                  <a:lnTo>
                    <a:pt x="96342" y="339852"/>
                  </a:lnTo>
                  <a:lnTo>
                    <a:pt x="96685" y="340868"/>
                  </a:lnTo>
                  <a:lnTo>
                    <a:pt x="97205" y="342392"/>
                  </a:lnTo>
                  <a:lnTo>
                    <a:pt x="97104" y="341630"/>
                  </a:lnTo>
                  <a:lnTo>
                    <a:pt x="96951" y="340868"/>
                  </a:lnTo>
                  <a:lnTo>
                    <a:pt x="98348" y="340868"/>
                  </a:lnTo>
                  <a:lnTo>
                    <a:pt x="99745" y="340868"/>
                  </a:lnTo>
                  <a:lnTo>
                    <a:pt x="100380" y="340868"/>
                  </a:lnTo>
                  <a:lnTo>
                    <a:pt x="100380" y="339852"/>
                  </a:lnTo>
                  <a:close/>
                </a:path>
                <a:path w="396875" h="392430">
                  <a:moveTo>
                    <a:pt x="100482" y="338328"/>
                  </a:moveTo>
                  <a:lnTo>
                    <a:pt x="100088" y="338328"/>
                  </a:lnTo>
                  <a:lnTo>
                    <a:pt x="100152" y="338899"/>
                  </a:lnTo>
                  <a:lnTo>
                    <a:pt x="99949" y="339344"/>
                  </a:lnTo>
                  <a:lnTo>
                    <a:pt x="100152" y="338937"/>
                  </a:lnTo>
                  <a:lnTo>
                    <a:pt x="100215" y="339344"/>
                  </a:lnTo>
                  <a:lnTo>
                    <a:pt x="100279" y="339852"/>
                  </a:lnTo>
                  <a:lnTo>
                    <a:pt x="100393" y="339344"/>
                  </a:lnTo>
                  <a:lnTo>
                    <a:pt x="100406" y="338455"/>
                  </a:lnTo>
                  <a:lnTo>
                    <a:pt x="100482" y="338328"/>
                  </a:lnTo>
                  <a:close/>
                </a:path>
                <a:path w="396875" h="392430">
                  <a:moveTo>
                    <a:pt x="100774" y="339661"/>
                  </a:moveTo>
                  <a:lnTo>
                    <a:pt x="100647" y="339115"/>
                  </a:lnTo>
                  <a:lnTo>
                    <a:pt x="100622" y="340017"/>
                  </a:lnTo>
                  <a:lnTo>
                    <a:pt x="100736" y="341020"/>
                  </a:lnTo>
                  <a:lnTo>
                    <a:pt x="100723" y="340702"/>
                  </a:lnTo>
                  <a:lnTo>
                    <a:pt x="100736" y="340245"/>
                  </a:lnTo>
                  <a:lnTo>
                    <a:pt x="100672" y="339737"/>
                  </a:lnTo>
                  <a:close/>
                </a:path>
                <a:path w="396875" h="392430">
                  <a:moveTo>
                    <a:pt x="100863" y="342646"/>
                  </a:moveTo>
                  <a:lnTo>
                    <a:pt x="100609" y="342646"/>
                  </a:lnTo>
                  <a:lnTo>
                    <a:pt x="100609" y="342773"/>
                  </a:lnTo>
                  <a:lnTo>
                    <a:pt x="100596" y="342392"/>
                  </a:lnTo>
                  <a:lnTo>
                    <a:pt x="100228" y="341630"/>
                  </a:lnTo>
                  <a:lnTo>
                    <a:pt x="99745" y="340868"/>
                  </a:lnTo>
                  <a:lnTo>
                    <a:pt x="99809" y="341630"/>
                  </a:lnTo>
                  <a:lnTo>
                    <a:pt x="99974" y="342392"/>
                  </a:lnTo>
                  <a:lnTo>
                    <a:pt x="100037" y="342646"/>
                  </a:lnTo>
                  <a:lnTo>
                    <a:pt x="99580" y="342646"/>
                  </a:lnTo>
                  <a:lnTo>
                    <a:pt x="98818" y="342646"/>
                  </a:lnTo>
                  <a:lnTo>
                    <a:pt x="98590" y="342646"/>
                  </a:lnTo>
                  <a:lnTo>
                    <a:pt x="98590" y="342861"/>
                  </a:lnTo>
                  <a:lnTo>
                    <a:pt x="98501" y="341376"/>
                  </a:lnTo>
                  <a:lnTo>
                    <a:pt x="98348" y="340868"/>
                  </a:lnTo>
                  <a:lnTo>
                    <a:pt x="98183" y="341376"/>
                  </a:lnTo>
                  <a:lnTo>
                    <a:pt x="98171" y="341630"/>
                  </a:lnTo>
                  <a:lnTo>
                    <a:pt x="98031" y="342392"/>
                  </a:lnTo>
                  <a:lnTo>
                    <a:pt x="97929" y="342646"/>
                  </a:lnTo>
                  <a:lnTo>
                    <a:pt x="97828" y="342900"/>
                  </a:lnTo>
                  <a:lnTo>
                    <a:pt x="97777" y="343027"/>
                  </a:lnTo>
                  <a:lnTo>
                    <a:pt x="97599" y="342900"/>
                  </a:lnTo>
                  <a:lnTo>
                    <a:pt x="97828" y="342900"/>
                  </a:lnTo>
                  <a:lnTo>
                    <a:pt x="97828" y="342646"/>
                  </a:lnTo>
                  <a:lnTo>
                    <a:pt x="97256" y="342646"/>
                  </a:lnTo>
                  <a:lnTo>
                    <a:pt x="97002" y="342646"/>
                  </a:lnTo>
                  <a:lnTo>
                    <a:pt x="96507" y="342646"/>
                  </a:lnTo>
                  <a:lnTo>
                    <a:pt x="96494" y="342900"/>
                  </a:lnTo>
                  <a:lnTo>
                    <a:pt x="96494" y="343154"/>
                  </a:lnTo>
                  <a:lnTo>
                    <a:pt x="97066" y="343154"/>
                  </a:lnTo>
                  <a:lnTo>
                    <a:pt x="97028" y="342900"/>
                  </a:lnTo>
                  <a:lnTo>
                    <a:pt x="97282" y="342900"/>
                  </a:lnTo>
                  <a:lnTo>
                    <a:pt x="97320" y="343154"/>
                  </a:lnTo>
                  <a:lnTo>
                    <a:pt x="97726" y="343154"/>
                  </a:lnTo>
                  <a:lnTo>
                    <a:pt x="97955" y="343154"/>
                  </a:lnTo>
                  <a:lnTo>
                    <a:pt x="98247" y="343154"/>
                  </a:lnTo>
                  <a:lnTo>
                    <a:pt x="98425" y="343027"/>
                  </a:lnTo>
                  <a:lnTo>
                    <a:pt x="98298" y="343154"/>
                  </a:lnTo>
                  <a:lnTo>
                    <a:pt x="100152" y="343154"/>
                  </a:lnTo>
                  <a:lnTo>
                    <a:pt x="99860" y="342900"/>
                  </a:lnTo>
                  <a:lnTo>
                    <a:pt x="100088" y="342900"/>
                  </a:lnTo>
                  <a:lnTo>
                    <a:pt x="100152" y="343154"/>
                  </a:lnTo>
                  <a:lnTo>
                    <a:pt x="100622" y="343154"/>
                  </a:lnTo>
                  <a:lnTo>
                    <a:pt x="100609" y="342900"/>
                  </a:lnTo>
                  <a:lnTo>
                    <a:pt x="100799" y="342900"/>
                  </a:lnTo>
                  <a:lnTo>
                    <a:pt x="100863" y="342646"/>
                  </a:lnTo>
                  <a:close/>
                </a:path>
                <a:path w="396875" h="392430">
                  <a:moveTo>
                    <a:pt x="101663" y="343154"/>
                  </a:moveTo>
                  <a:lnTo>
                    <a:pt x="100863" y="343154"/>
                  </a:lnTo>
                  <a:lnTo>
                    <a:pt x="100850" y="343408"/>
                  </a:lnTo>
                  <a:lnTo>
                    <a:pt x="101549" y="343408"/>
                  </a:lnTo>
                  <a:lnTo>
                    <a:pt x="101663" y="343154"/>
                  </a:lnTo>
                  <a:close/>
                </a:path>
                <a:path w="396875" h="392430">
                  <a:moveTo>
                    <a:pt x="103289" y="343154"/>
                  </a:moveTo>
                  <a:lnTo>
                    <a:pt x="102387" y="343154"/>
                  </a:lnTo>
                  <a:lnTo>
                    <a:pt x="102476" y="343408"/>
                  </a:lnTo>
                  <a:lnTo>
                    <a:pt x="103187" y="343408"/>
                  </a:lnTo>
                  <a:lnTo>
                    <a:pt x="103289" y="343154"/>
                  </a:lnTo>
                  <a:close/>
                </a:path>
                <a:path w="396875" h="392430">
                  <a:moveTo>
                    <a:pt x="104203" y="343154"/>
                  </a:moveTo>
                  <a:lnTo>
                    <a:pt x="104140" y="342900"/>
                  </a:lnTo>
                  <a:lnTo>
                    <a:pt x="104063" y="342646"/>
                  </a:lnTo>
                  <a:lnTo>
                    <a:pt x="104000" y="342392"/>
                  </a:lnTo>
                  <a:lnTo>
                    <a:pt x="103035" y="342646"/>
                  </a:lnTo>
                  <a:lnTo>
                    <a:pt x="102209" y="342646"/>
                  </a:lnTo>
                  <a:lnTo>
                    <a:pt x="102044" y="342646"/>
                  </a:lnTo>
                  <a:lnTo>
                    <a:pt x="100901" y="342646"/>
                  </a:lnTo>
                  <a:lnTo>
                    <a:pt x="100876" y="342900"/>
                  </a:lnTo>
                  <a:lnTo>
                    <a:pt x="101777" y="342900"/>
                  </a:lnTo>
                  <a:lnTo>
                    <a:pt x="101663" y="343154"/>
                  </a:lnTo>
                  <a:lnTo>
                    <a:pt x="102387" y="343154"/>
                  </a:lnTo>
                  <a:lnTo>
                    <a:pt x="102298" y="342900"/>
                  </a:lnTo>
                  <a:lnTo>
                    <a:pt x="103378" y="342900"/>
                  </a:lnTo>
                  <a:lnTo>
                    <a:pt x="103289" y="343154"/>
                  </a:lnTo>
                  <a:lnTo>
                    <a:pt x="104203" y="343154"/>
                  </a:lnTo>
                  <a:close/>
                </a:path>
                <a:path w="396875" h="392430">
                  <a:moveTo>
                    <a:pt x="104584" y="344551"/>
                  </a:moveTo>
                  <a:lnTo>
                    <a:pt x="104406" y="344170"/>
                  </a:lnTo>
                  <a:lnTo>
                    <a:pt x="104521" y="345059"/>
                  </a:lnTo>
                  <a:lnTo>
                    <a:pt x="104584" y="345313"/>
                  </a:lnTo>
                  <a:lnTo>
                    <a:pt x="104584" y="344551"/>
                  </a:lnTo>
                  <a:close/>
                </a:path>
                <a:path w="396875" h="392430">
                  <a:moveTo>
                    <a:pt x="105067" y="350012"/>
                  </a:moveTo>
                  <a:lnTo>
                    <a:pt x="104762" y="350012"/>
                  </a:lnTo>
                  <a:lnTo>
                    <a:pt x="104749" y="350266"/>
                  </a:lnTo>
                  <a:lnTo>
                    <a:pt x="105029" y="350266"/>
                  </a:lnTo>
                  <a:lnTo>
                    <a:pt x="105067" y="350012"/>
                  </a:lnTo>
                  <a:close/>
                </a:path>
                <a:path w="396875" h="392430">
                  <a:moveTo>
                    <a:pt x="105740" y="350266"/>
                  </a:moveTo>
                  <a:lnTo>
                    <a:pt x="105702" y="350012"/>
                  </a:lnTo>
                  <a:lnTo>
                    <a:pt x="105562" y="350266"/>
                  </a:lnTo>
                  <a:lnTo>
                    <a:pt x="105740" y="350266"/>
                  </a:lnTo>
                  <a:close/>
                </a:path>
                <a:path w="396875" h="392430">
                  <a:moveTo>
                    <a:pt x="106400" y="346075"/>
                  </a:moveTo>
                  <a:lnTo>
                    <a:pt x="106375" y="345821"/>
                  </a:lnTo>
                  <a:lnTo>
                    <a:pt x="105676" y="345821"/>
                  </a:lnTo>
                  <a:lnTo>
                    <a:pt x="105676" y="346075"/>
                  </a:lnTo>
                  <a:lnTo>
                    <a:pt x="106400" y="346075"/>
                  </a:lnTo>
                  <a:close/>
                </a:path>
                <a:path w="396875" h="392430">
                  <a:moveTo>
                    <a:pt x="106476" y="350266"/>
                  </a:moveTo>
                  <a:lnTo>
                    <a:pt x="105740" y="350266"/>
                  </a:lnTo>
                  <a:lnTo>
                    <a:pt x="105778" y="350520"/>
                  </a:lnTo>
                  <a:lnTo>
                    <a:pt x="105867" y="351155"/>
                  </a:lnTo>
                  <a:lnTo>
                    <a:pt x="105473" y="351155"/>
                  </a:lnTo>
                  <a:lnTo>
                    <a:pt x="105537" y="350520"/>
                  </a:lnTo>
                  <a:lnTo>
                    <a:pt x="105562" y="350266"/>
                  </a:lnTo>
                  <a:lnTo>
                    <a:pt x="105029" y="350266"/>
                  </a:lnTo>
                  <a:lnTo>
                    <a:pt x="105003" y="350520"/>
                  </a:lnTo>
                  <a:lnTo>
                    <a:pt x="104965" y="351155"/>
                  </a:lnTo>
                  <a:lnTo>
                    <a:pt x="104635" y="351155"/>
                  </a:lnTo>
                  <a:lnTo>
                    <a:pt x="104749" y="350266"/>
                  </a:lnTo>
                  <a:lnTo>
                    <a:pt x="103771" y="350266"/>
                  </a:lnTo>
                  <a:lnTo>
                    <a:pt x="103771" y="352679"/>
                  </a:lnTo>
                  <a:lnTo>
                    <a:pt x="101803" y="352679"/>
                  </a:lnTo>
                  <a:lnTo>
                    <a:pt x="101828" y="351663"/>
                  </a:lnTo>
                  <a:lnTo>
                    <a:pt x="101841" y="351155"/>
                  </a:lnTo>
                  <a:lnTo>
                    <a:pt x="101841" y="350647"/>
                  </a:lnTo>
                  <a:lnTo>
                    <a:pt x="101968" y="351917"/>
                  </a:lnTo>
                  <a:lnTo>
                    <a:pt x="102958" y="352171"/>
                  </a:lnTo>
                  <a:lnTo>
                    <a:pt x="103251" y="352171"/>
                  </a:lnTo>
                  <a:lnTo>
                    <a:pt x="103771" y="352679"/>
                  </a:lnTo>
                  <a:lnTo>
                    <a:pt x="103771" y="350266"/>
                  </a:lnTo>
                  <a:lnTo>
                    <a:pt x="100507" y="350266"/>
                  </a:lnTo>
                  <a:lnTo>
                    <a:pt x="100507" y="352679"/>
                  </a:lnTo>
                  <a:lnTo>
                    <a:pt x="99872" y="352679"/>
                  </a:lnTo>
                  <a:lnTo>
                    <a:pt x="99923" y="352425"/>
                  </a:lnTo>
                  <a:lnTo>
                    <a:pt x="99961" y="352171"/>
                  </a:lnTo>
                  <a:lnTo>
                    <a:pt x="100012" y="351917"/>
                  </a:lnTo>
                  <a:lnTo>
                    <a:pt x="100507" y="352679"/>
                  </a:lnTo>
                  <a:lnTo>
                    <a:pt x="100507" y="350266"/>
                  </a:lnTo>
                  <a:lnTo>
                    <a:pt x="99098" y="350266"/>
                  </a:lnTo>
                  <a:lnTo>
                    <a:pt x="99098" y="352171"/>
                  </a:lnTo>
                  <a:lnTo>
                    <a:pt x="98869" y="352425"/>
                  </a:lnTo>
                  <a:lnTo>
                    <a:pt x="99009" y="352425"/>
                  </a:lnTo>
                  <a:lnTo>
                    <a:pt x="99085" y="352679"/>
                  </a:lnTo>
                  <a:lnTo>
                    <a:pt x="98653" y="352679"/>
                  </a:lnTo>
                  <a:lnTo>
                    <a:pt x="98869" y="352425"/>
                  </a:lnTo>
                  <a:lnTo>
                    <a:pt x="98945" y="352171"/>
                  </a:lnTo>
                  <a:lnTo>
                    <a:pt x="99098" y="352171"/>
                  </a:lnTo>
                  <a:lnTo>
                    <a:pt x="99098" y="350266"/>
                  </a:lnTo>
                  <a:lnTo>
                    <a:pt x="93345" y="350266"/>
                  </a:lnTo>
                  <a:lnTo>
                    <a:pt x="93345" y="356362"/>
                  </a:lnTo>
                  <a:lnTo>
                    <a:pt x="91567" y="356362"/>
                  </a:lnTo>
                  <a:lnTo>
                    <a:pt x="91592" y="356108"/>
                  </a:lnTo>
                  <a:lnTo>
                    <a:pt x="91630" y="355854"/>
                  </a:lnTo>
                  <a:lnTo>
                    <a:pt x="91833" y="355854"/>
                  </a:lnTo>
                  <a:lnTo>
                    <a:pt x="91884" y="353695"/>
                  </a:lnTo>
                  <a:lnTo>
                    <a:pt x="92303" y="355092"/>
                  </a:lnTo>
                  <a:lnTo>
                    <a:pt x="92379" y="355346"/>
                  </a:lnTo>
                  <a:lnTo>
                    <a:pt x="93014" y="355600"/>
                  </a:lnTo>
                  <a:lnTo>
                    <a:pt x="93345" y="356362"/>
                  </a:lnTo>
                  <a:lnTo>
                    <a:pt x="93345" y="350266"/>
                  </a:lnTo>
                  <a:lnTo>
                    <a:pt x="90195" y="350266"/>
                  </a:lnTo>
                  <a:lnTo>
                    <a:pt x="90195" y="356362"/>
                  </a:lnTo>
                  <a:lnTo>
                    <a:pt x="89979" y="356362"/>
                  </a:lnTo>
                  <a:lnTo>
                    <a:pt x="90030" y="356108"/>
                  </a:lnTo>
                  <a:lnTo>
                    <a:pt x="90195" y="356362"/>
                  </a:lnTo>
                  <a:lnTo>
                    <a:pt x="90195" y="350266"/>
                  </a:lnTo>
                  <a:lnTo>
                    <a:pt x="88176" y="350266"/>
                  </a:lnTo>
                  <a:lnTo>
                    <a:pt x="88176" y="358013"/>
                  </a:lnTo>
                  <a:lnTo>
                    <a:pt x="87655" y="358013"/>
                  </a:lnTo>
                  <a:lnTo>
                    <a:pt x="87757" y="357759"/>
                  </a:lnTo>
                  <a:lnTo>
                    <a:pt x="87934" y="357759"/>
                  </a:lnTo>
                  <a:lnTo>
                    <a:pt x="88176" y="358013"/>
                  </a:lnTo>
                  <a:lnTo>
                    <a:pt x="88176" y="350266"/>
                  </a:lnTo>
                  <a:lnTo>
                    <a:pt x="85420" y="350266"/>
                  </a:lnTo>
                  <a:lnTo>
                    <a:pt x="85420" y="350393"/>
                  </a:lnTo>
                  <a:lnTo>
                    <a:pt x="85255" y="350266"/>
                  </a:lnTo>
                  <a:lnTo>
                    <a:pt x="70662" y="350266"/>
                  </a:lnTo>
                  <a:lnTo>
                    <a:pt x="70764" y="350901"/>
                  </a:lnTo>
                  <a:lnTo>
                    <a:pt x="70878" y="351663"/>
                  </a:lnTo>
                  <a:lnTo>
                    <a:pt x="70802" y="351409"/>
                  </a:lnTo>
                  <a:lnTo>
                    <a:pt x="70739" y="351155"/>
                  </a:lnTo>
                  <a:lnTo>
                    <a:pt x="70662" y="350901"/>
                  </a:lnTo>
                  <a:lnTo>
                    <a:pt x="70548" y="350520"/>
                  </a:lnTo>
                  <a:lnTo>
                    <a:pt x="70485" y="350266"/>
                  </a:lnTo>
                  <a:lnTo>
                    <a:pt x="67144" y="350266"/>
                  </a:lnTo>
                  <a:lnTo>
                    <a:pt x="67259" y="351155"/>
                  </a:lnTo>
                  <a:lnTo>
                    <a:pt x="67195" y="350901"/>
                  </a:lnTo>
                  <a:lnTo>
                    <a:pt x="67030" y="350520"/>
                  </a:lnTo>
                  <a:lnTo>
                    <a:pt x="66929" y="350266"/>
                  </a:lnTo>
                  <a:lnTo>
                    <a:pt x="66040" y="350266"/>
                  </a:lnTo>
                  <a:lnTo>
                    <a:pt x="66255" y="350901"/>
                  </a:lnTo>
                  <a:lnTo>
                    <a:pt x="66319" y="352171"/>
                  </a:lnTo>
                  <a:lnTo>
                    <a:pt x="66281" y="351917"/>
                  </a:lnTo>
                  <a:lnTo>
                    <a:pt x="66103" y="351663"/>
                  </a:lnTo>
                  <a:lnTo>
                    <a:pt x="65989" y="351409"/>
                  </a:lnTo>
                  <a:lnTo>
                    <a:pt x="65646" y="351155"/>
                  </a:lnTo>
                  <a:lnTo>
                    <a:pt x="65671" y="351409"/>
                  </a:lnTo>
                  <a:lnTo>
                    <a:pt x="65417" y="350901"/>
                  </a:lnTo>
                  <a:lnTo>
                    <a:pt x="65532" y="351663"/>
                  </a:lnTo>
                  <a:lnTo>
                    <a:pt x="65265" y="351663"/>
                  </a:lnTo>
                  <a:lnTo>
                    <a:pt x="65201" y="352171"/>
                  </a:lnTo>
                  <a:lnTo>
                    <a:pt x="65189" y="351917"/>
                  </a:lnTo>
                  <a:lnTo>
                    <a:pt x="65011" y="351663"/>
                  </a:lnTo>
                  <a:lnTo>
                    <a:pt x="64592" y="350520"/>
                  </a:lnTo>
                  <a:lnTo>
                    <a:pt x="64528" y="350266"/>
                  </a:lnTo>
                  <a:lnTo>
                    <a:pt x="64312" y="350266"/>
                  </a:lnTo>
                  <a:lnTo>
                    <a:pt x="64312" y="353695"/>
                  </a:lnTo>
                  <a:lnTo>
                    <a:pt x="64211" y="353568"/>
                  </a:lnTo>
                  <a:lnTo>
                    <a:pt x="64312" y="353695"/>
                  </a:lnTo>
                  <a:lnTo>
                    <a:pt x="64312" y="350266"/>
                  </a:lnTo>
                  <a:lnTo>
                    <a:pt x="64096" y="350266"/>
                  </a:lnTo>
                  <a:lnTo>
                    <a:pt x="64096" y="353390"/>
                  </a:lnTo>
                  <a:lnTo>
                    <a:pt x="63893" y="353187"/>
                  </a:lnTo>
                  <a:lnTo>
                    <a:pt x="63677" y="352933"/>
                  </a:lnTo>
                  <a:lnTo>
                    <a:pt x="63969" y="352933"/>
                  </a:lnTo>
                  <a:lnTo>
                    <a:pt x="64071" y="353187"/>
                  </a:lnTo>
                  <a:lnTo>
                    <a:pt x="64096" y="353390"/>
                  </a:lnTo>
                  <a:lnTo>
                    <a:pt x="64096" y="350266"/>
                  </a:lnTo>
                  <a:lnTo>
                    <a:pt x="63855" y="350266"/>
                  </a:lnTo>
                  <a:lnTo>
                    <a:pt x="63728" y="350405"/>
                  </a:lnTo>
                  <a:lnTo>
                    <a:pt x="63652" y="350266"/>
                  </a:lnTo>
                  <a:lnTo>
                    <a:pt x="63855" y="350266"/>
                  </a:lnTo>
                  <a:lnTo>
                    <a:pt x="63817" y="350012"/>
                  </a:lnTo>
                  <a:lnTo>
                    <a:pt x="63525" y="350012"/>
                  </a:lnTo>
                  <a:lnTo>
                    <a:pt x="63436" y="349758"/>
                  </a:lnTo>
                  <a:lnTo>
                    <a:pt x="63347" y="349504"/>
                  </a:lnTo>
                  <a:lnTo>
                    <a:pt x="63258" y="349250"/>
                  </a:lnTo>
                  <a:lnTo>
                    <a:pt x="62534" y="348742"/>
                  </a:lnTo>
                  <a:lnTo>
                    <a:pt x="62445" y="348869"/>
                  </a:lnTo>
                  <a:lnTo>
                    <a:pt x="63207" y="350901"/>
                  </a:lnTo>
                  <a:lnTo>
                    <a:pt x="63309" y="351155"/>
                  </a:lnTo>
                  <a:lnTo>
                    <a:pt x="63398" y="351409"/>
                  </a:lnTo>
                  <a:lnTo>
                    <a:pt x="63500" y="351663"/>
                  </a:lnTo>
                  <a:lnTo>
                    <a:pt x="63588" y="351917"/>
                  </a:lnTo>
                  <a:lnTo>
                    <a:pt x="63690" y="352171"/>
                  </a:lnTo>
                  <a:lnTo>
                    <a:pt x="63779" y="352425"/>
                  </a:lnTo>
                  <a:lnTo>
                    <a:pt x="63881" y="352679"/>
                  </a:lnTo>
                  <a:lnTo>
                    <a:pt x="63474" y="352679"/>
                  </a:lnTo>
                  <a:lnTo>
                    <a:pt x="63576" y="352806"/>
                  </a:lnTo>
                  <a:lnTo>
                    <a:pt x="63258" y="352425"/>
                  </a:lnTo>
                  <a:lnTo>
                    <a:pt x="63195" y="352171"/>
                  </a:lnTo>
                  <a:lnTo>
                    <a:pt x="63080" y="351917"/>
                  </a:lnTo>
                  <a:lnTo>
                    <a:pt x="62763" y="351663"/>
                  </a:lnTo>
                  <a:lnTo>
                    <a:pt x="62801" y="352171"/>
                  </a:lnTo>
                  <a:lnTo>
                    <a:pt x="62674" y="351917"/>
                  </a:lnTo>
                  <a:lnTo>
                    <a:pt x="62547" y="351663"/>
                  </a:lnTo>
                  <a:lnTo>
                    <a:pt x="61175" y="348869"/>
                  </a:lnTo>
                  <a:lnTo>
                    <a:pt x="61112" y="348742"/>
                  </a:lnTo>
                  <a:lnTo>
                    <a:pt x="60985" y="348488"/>
                  </a:lnTo>
                  <a:lnTo>
                    <a:pt x="61074" y="351663"/>
                  </a:lnTo>
                  <a:lnTo>
                    <a:pt x="60667" y="351218"/>
                  </a:lnTo>
                  <a:lnTo>
                    <a:pt x="60667" y="352425"/>
                  </a:lnTo>
                  <a:lnTo>
                    <a:pt x="60579" y="352298"/>
                  </a:lnTo>
                  <a:lnTo>
                    <a:pt x="60667" y="352425"/>
                  </a:lnTo>
                  <a:lnTo>
                    <a:pt x="60667" y="351218"/>
                  </a:lnTo>
                  <a:lnTo>
                    <a:pt x="60553" y="351091"/>
                  </a:lnTo>
                  <a:lnTo>
                    <a:pt x="60553" y="356870"/>
                  </a:lnTo>
                  <a:lnTo>
                    <a:pt x="60477" y="356730"/>
                  </a:lnTo>
                  <a:lnTo>
                    <a:pt x="60553" y="356870"/>
                  </a:lnTo>
                  <a:lnTo>
                    <a:pt x="60553" y="351091"/>
                  </a:lnTo>
                  <a:lnTo>
                    <a:pt x="59817" y="350266"/>
                  </a:lnTo>
                  <a:lnTo>
                    <a:pt x="59855" y="350520"/>
                  </a:lnTo>
                  <a:lnTo>
                    <a:pt x="60007" y="350901"/>
                  </a:lnTo>
                  <a:lnTo>
                    <a:pt x="60109" y="351155"/>
                  </a:lnTo>
                  <a:lnTo>
                    <a:pt x="60210" y="351409"/>
                  </a:lnTo>
                  <a:lnTo>
                    <a:pt x="60325" y="351663"/>
                  </a:lnTo>
                  <a:lnTo>
                    <a:pt x="60426" y="351917"/>
                  </a:lnTo>
                  <a:lnTo>
                    <a:pt x="60464" y="352107"/>
                  </a:lnTo>
                  <a:lnTo>
                    <a:pt x="60325" y="351917"/>
                  </a:lnTo>
                  <a:lnTo>
                    <a:pt x="60274" y="356260"/>
                  </a:lnTo>
                  <a:lnTo>
                    <a:pt x="60159" y="356108"/>
                  </a:lnTo>
                  <a:lnTo>
                    <a:pt x="59651" y="355092"/>
                  </a:lnTo>
                  <a:lnTo>
                    <a:pt x="59321" y="354457"/>
                  </a:lnTo>
                  <a:lnTo>
                    <a:pt x="59194" y="354203"/>
                  </a:lnTo>
                  <a:lnTo>
                    <a:pt x="58801" y="353695"/>
                  </a:lnTo>
                  <a:lnTo>
                    <a:pt x="58686" y="353441"/>
                  </a:lnTo>
                  <a:lnTo>
                    <a:pt x="58635" y="352806"/>
                  </a:lnTo>
                  <a:lnTo>
                    <a:pt x="58648" y="352933"/>
                  </a:lnTo>
                  <a:lnTo>
                    <a:pt x="59220" y="352933"/>
                  </a:lnTo>
                  <a:lnTo>
                    <a:pt x="59944" y="355092"/>
                  </a:lnTo>
                  <a:lnTo>
                    <a:pt x="60020" y="355346"/>
                  </a:lnTo>
                  <a:lnTo>
                    <a:pt x="60109" y="355600"/>
                  </a:lnTo>
                  <a:lnTo>
                    <a:pt x="60198" y="355854"/>
                  </a:lnTo>
                  <a:lnTo>
                    <a:pt x="60274" y="356260"/>
                  </a:lnTo>
                  <a:lnTo>
                    <a:pt x="60274" y="351853"/>
                  </a:lnTo>
                  <a:lnTo>
                    <a:pt x="60147" y="351663"/>
                  </a:lnTo>
                  <a:lnTo>
                    <a:pt x="59956" y="351383"/>
                  </a:lnTo>
                  <a:lnTo>
                    <a:pt x="59956" y="353187"/>
                  </a:lnTo>
                  <a:lnTo>
                    <a:pt x="59829" y="353047"/>
                  </a:lnTo>
                  <a:lnTo>
                    <a:pt x="59956" y="353187"/>
                  </a:lnTo>
                  <a:lnTo>
                    <a:pt x="59956" y="351383"/>
                  </a:lnTo>
                  <a:lnTo>
                    <a:pt x="59804" y="351155"/>
                  </a:lnTo>
                  <a:lnTo>
                    <a:pt x="59817" y="351663"/>
                  </a:lnTo>
                  <a:lnTo>
                    <a:pt x="59372" y="350520"/>
                  </a:lnTo>
                  <a:lnTo>
                    <a:pt x="59270" y="350266"/>
                  </a:lnTo>
                  <a:lnTo>
                    <a:pt x="59169" y="350012"/>
                  </a:lnTo>
                  <a:lnTo>
                    <a:pt x="59283" y="350901"/>
                  </a:lnTo>
                  <a:lnTo>
                    <a:pt x="59334" y="351155"/>
                  </a:lnTo>
                  <a:lnTo>
                    <a:pt x="59448" y="351663"/>
                  </a:lnTo>
                  <a:lnTo>
                    <a:pt x="59563" y="352425"/>
                  </a:lnTo>
                  <a:lnTo>
                    <a:pt x="59664" y="352679"/>
                  </a:lnTo>
                  <a:lnTo>
                    <a:pt x="59499" y="352679"/>
                  </a:lnTo>
                  <a:lnTo>
                    <a:pt x="59042" y="352171"/>
                  </a:lnTo>
                  <a:lnTo>
                    <a:pt x="59143" y="352679"/>
                  </a:lnTo>
                  <a:lnTo>
                    <a:pt x="58623" y="352679"/>
                  </a:lnTo>
                  <a:lnTo>
                    <a:pt x="58585" y="352171"/>
                  </a:lnTo>
                  <a:lnTo>
                    <a:pt x="58521" y="354457"/>
                  </a:lnTo>
                  <a:lnTo>
                    <a:pt x="57734" y="352933"/>
                  </a:lnTo>
                  <a:lnTo>
                    <a:pt x="58127" y="352933"/>
                  </a:lnTo>
                  <a:lnTo>
                    <a:pt x="58191" y="353187"/>
                  </a:lnTo>
                  <a:lnTo>
                    <a:pt x="58254" y="353441"/>
                  </a:lnTo>
                  <a:lnTo>
                    <a:pt x="58318" y="353695"/>
                  </a:lnTo>
                  <a:lnTo>
                    <a:pt x="58420" y="354076"/>
                  </a:lnTo>
                  <a:lnTo>
                    <a:pt x="58521" y="354457"/>
                  </a:lnTo>
                  <a:lnTo>
                    <a:pt x="58521" y="352056"/>
                  </a:lnTo>
                  <a:lnTo>
                    <a:pt x="57442" y="350012"/>
                  </a:lnTo>
                  <a:lnTo>
                    <a:pt x="57492" y="350520"/>
                  </a:lnTo>
                  <a:lnTo>
                    <a:pt x="57594" y="350901"/>
                  </a:lnTo>
                  <a:lnTo>
                    <a:pt x="57658" y="351155"/>
                  </a:lnTo>
                  <a:lnTo>
                    <a:pt x="57734" y="351409"/>
                  </a:lnTo>
                  <a:lnTo>
                    <a:pt x="57797" y="351663"/>
                  </a:lnTo>
                  <a:lnTo>
                    <a:pt x="57861" y="351917"/>
                  </a:lnTo>
                  <a:lnTo>
                    <a:pt x="57924" y="352171"/>
                  </a:lnTo>
                  <a:lnTo>
                    <a:pt x="57988" y="352425"/>
                  </a:lnTo>
                  <a:lnTo>
                    <a:pt x="58064" y="352679"/>
                  </a:lnTo>
                  <a:lnTo>
                    <a:pt x="57607" y="352679"/>
                  </a:lnTo>
                  <a:lnTo>
                    <a:pt x="57721" y="353187"/>
                  </a:lnTo>
                  <a:lnTo>
                    <a:pt x="58153" y="354076"/>
                  </a:lnTo>
                  <a:lnTo>
                    <a:pt x="58267" y="355092"/>
                  </a:lnTo>
                  <a:lnTo>
                    <a:pt x="57835" y="354457"/>
                  </a:lnTo>
                  <a:lnTo>
                    <a:pt x="56718" y="354457"/>
                  </a:lnTo>
                  <a:lnTo>
                    <a:pt x="56718" y="369379"/>
                  </a:lnTo>
                  <a:lnTo>
                    <a:pt x="56603" y="369189"/>
                  </a:lnTo>
                  <a:lnTo>
                    <a:pt x="56337" y="368579"/>
                  </a:lnTo>
                  <a:lnTo>
                    <a:pt x="56705" y="369189"/>
                  </a:lnTo>
                  <a:lnTo>
                    <a:pt x="56591" y="368427"/>
                  </a:lnTo>
                  <a:lnTo>
                    <a:pt x="56489" y="366776"/>
                  </a:lnTo>
                  <a:lnTo>
                    <a:pt x="56616" y="367792"/>
                  </a:lnTo>
                  <a:lnTo>
                    <a:pt x="56705" y="369189"/>
                  </a:lnTo>
                  <a:lnTo>
                    <a:pt x="56718" y="369379"/>
                  </a:lnTo>
                  <a:lnTo>
                    <a:pt x="56718" y="354457"/>
                  </a:lnTo>
                  <a:lnTo>
                    <a:pt x="56324" y="354457"/>
                  </a:lnTo>
                  <a:lnTo>
                    <a:pt x="56324" y="369443"/>
                  </a:lnTo>
                  <a:lnTo>
                    <a:pt x="56032" y="369443"/>
                  </a:lnTo>
                  <a:lnTo>
                    <a:pt x="55905" y="369189"/>
                  </a:lnTo>
                  <a:lnTo>
                    <a:pt x="55524" y="368427"/>
                  </a:lnTo>
                  <a:lnTo>
                    <a:pt x="55283" y="367792"/>
                  </a:lnTo>
                  <a:lnTo>
                    <a:pt x="55206" y="367538"/>
                  </a:lnTo>
                  <a:lnTo>
                    <a:pt x="55130" y="367284"/>
                  </a:lnTo>
                  <a:lnTo>
                    <a:pt x="55067" y="367030"/>
                  </a:lnTo>
                  <a:lnTo>
                    <a:pt x="55054" y="369443"/>
                  </a:lnTo>
                  <a:lnTo>
                    <a:pt x="54190" y="369443"/>
                  </a:lnTo>
                  <a:lnTo>
                    <a:pt x="54140" y="369189"/>
                  </a:lnTo>
                  <a:lnTo>
                    <a:pt x="54051" y="368808"/>
                  </a:lnTo>
                  <a:lnTo>
                    <a:pt x="53987" y="368554"/>
                  </a:lnTo>
                  <a:lnTo>
                    <a:pt x="54267" y="369189"/>
                  </a:lnTo>
                  <a:lnTo>
                    <a:pt x="54292" y="368427"/>
                  </a:lnTo>
                  <a:lnTo>
                    <a:pt x="54241" y="367919"/>
                  </a:lnTo>
                  <a:lnTo>
                    <a:pt x="55054" y="369443"/>
                  </a:lnTo>
                  <a:lnTo>
                    <a:pt x="55054" y="366991"/>
                  </a:lnTo>
                  <a:lnTo>
                    <a:pt x="54991" y="366776"/>
                  </a:lnTo>
                  <a:lnTo>
                    <a:pt x="56324" y="369443"/>
                  </a:lnTo>
                  <a:lnTo>
                    <a:pt x="56324" y="354457"/>
                  </a:lnTo>
                  <a:lnTo>
                    <a:pt x="54597" y="354457"/>
                  </a:lnTo>
                  <a:lnTo>
                    <a:pt x="54076" y="354457"/>
                  </a:lnTo>
                  <a:lnTo>
                    <a:pt x="53886" y="354457"/>
                  </a:lnTo>
                  <a:lnTo>
                    <a:pt x="54102" y="355092"/>
                  </a:lnTo>
                  <a:lnTo>
                    <a:pt x="54190" y="355346"/>
                  </a:lnTo>
                  <a:lnTo>
                    <a:pt x="54279" y="355600"/>
                  </a:lnTo>
                  <a:lnTo>
                    <a:pt x="54368" y="355854"/>
                  </a:lnTo>
                  <a:lnTo>
                    <a:pt x="54457" y="356108"/>
                  </a:lnTo>
                  <a:lnTo>
                    <a:pt x="54635" y="356362"/>
                  </a:lnTo>
                  <a:lnTo>
                    <a:pt x="54330" y="356362"/>
                  </a:lnTo>
                  <a:lnTo>
                    <a:pt x="54229" y="356108"/>
                  </a:lnTo>
                  <a:lnTo>
                    <a:pt x="54127" y="355854"/>
                  </a:lnTo>
                  <a:lnTo>
                    <a:pt x="54038" y="355600"/>
                  </a:lnTo>
                  <a:lnTo>
                    <a:pt x="53936" y="355346"/>
                  </a:lnTo>
                  <a:lnTo>
                    <a:pt x="53848" y="355092"/>
                  </a:lnTo>
                  <a:lnTo>
                    <a:pt x="53289" y="353695"/>
                  </a:lnTo>
                  <a:lnTo>
                    <a:pt x="53200" y="353441"/>
                  </a:lnTo>
                  <a:lnTo>
                    <a:pt x="53098" y="353187"/>
                  </a:lnTo>
                  <a:lnTo>
                    <a:pt x="52997" y="352933"/>
                  </a:lnTo>
                  <a:lnTo>
                    <a:pt x="53035" y="354457"/>
                  </a:lnTo>
                  <a:lnTo>
                    <a:pt x="53390" y="355092"/>
                  </a:lnTo>
                  <a:lnTo>
                    <a:pt x="52768" y="354203"/>
                  </a:lnTo>
                  <a:lnTo>
                    <a:pt x="52679" y="354076"/>
                  </a:lnTo>
                  <a:lnTo>
                    <a:pt x="52705" y="354457"/>
                  </a:lnTo>
                  <a:lnTo>
                    <a:pt x="52959" y="355092"/>
                  </a:lnTo>
                  <a:lnTo>
                    <a:pt x="52870" y="356362"/>
                  </a:lnTo>
                  <a:lnTo>
                    <a:pt x="53035" y="356362"/>
                  </a:lnTo>
                  <a:lnTo>
                    <a:pt x="53530" y="356362"/>
                  </a:lnTo>
                  <a:lnTo>
                    <a:pt x="53365" y="356641"/>
                  </a:lnTo>
                  <a:lnTo>
                    <a:pt x="53149" y="356870"/>
                  </a:lnTo>
                  <a:lnTo>
                    <a:pt x="52857" y="357136"/>
                  </a:lnTo>
                  <a:lnTo>
                    <a:pt x="52603" y="356362"/>
                  </a:lnTo>
                  <a:lnTo>
                    <a:pt x="52514" y="356108"/>
                  </a:lnTo>
                  <a:lnTo>
                    <a:pt x="52425" y="355854"/>
                  </a:lnTo>
                  <a:lnTo>
                    <a:pt x="52336" y="355600"/>
                  </a:lnTo>
                  <a:lnTo>
                    <a:pt x="52235" y="355346"/>
                  </a:lnTo>
                  <a:lnTo>
                    <a:pt x="52146" y="355092"/>
                  </a:lnTo>
                  <a:lnTo>
                    <a:pt x="51803" y="354457"/>
                  </a:lnTo>
                  <a:lnTo>
                    <a:pt x="51638" y="354203"/>
                  </a:lnTo>
                  <a:lnTo>
                    <a:pt x="51612" y="354457"/>
                  </a:lnTo>
                  <a:lnTo>
                    <a:pt x="51765" y="355092"/>
                  </a:lnTo>
                  <a:lnTo>
                    <a:pt x="51816" y="355346"/>
                  </a:lnTo>
                  <a:lnTo>
                    <a:pt x="51943" y="355854"/>
                  </a:lnTo>
                  <a:lnTo>
                    <a:pt x="51828" y="355600"/>
                  </a:lnTo>
                  <a:lnTo>
                    <a:pt x="51612" y="355854"/>
                  </a:lnTo>
                  <a:lnTo>
                    <a:pt x="51435" y="355854"/>
                  </a:lnTo>
                  <a:lnTo>
                    <a:pt x="51714" y="356870"/>
                  </a:lnTo>
                  <a:lnTo>
                    <a:pt x="51828" y="357251"/>
                  </a:lnTo>
                  <a:lnTo>
                    <a:pt x="51866" y="357378"/>
                  </a:lnTo>
                  <a:lnTo>
                    <a:pt x="51574" y="356870"/>
                  </a:lnTo>
                  <a:lnTo>
                    <a:pt x="51447" y="357251"/>
                  </a:lnTo>
                  <a:lnTo>
                    <a:pt x="51435" y="357759"/>
                  </a:lnTo>
                  <a:lnTo>
                    <a:pt x="51333" y="356870"/>
                  </a:lnTo>
                  <a:lnTo>
                    <a:pt x="51574" y="356870"/>
                  </a:lnTo>
                  <a:lnTo>
                    <a:pt x="51473" y="356362"/>
                  </a:lnTo>
                  <a:lnTo>
                    <a:pt x="51473" y="356108"/>
                  </a:lnTo>
                  <a:lnTo>
                    <a:pt x="51371" y="355663"/>
                  </a:lnTo>
                  <a:lnTo>
                    <a:pt x="51498" y="355854"/>
                  </a:lnTo>
                  <a:lnTo>
                    <a:pt x="51460" y="355346"/>
                  </a:lnTo>
                  <a:lnTo>
                    <a:pt x="51320" y="355092"/>
                  </a:lnTo>
                  <a:lnTo>
                    <a:pt x="51320" y="355561"/>
                  </a:lnTo>
                  <a:lnTo>
                    <a:pt x="51015" y="355092"/>
                  </a:lnTo>
                  <a:lnTo>
                    <a:pt x="51003" y="356108"/>
                  </a:lnTo>
                  <a:lnTo>
                    <a:pt x="50876" y="355981"/>
                  </a:lnTo>
                  <a:lnTo>
                    <a:pt x="51003" y="356108"/>
                  </a:lnTo>
                  <a:lnTo>
                    <a:pt x="51003" y="355066"/>
                  </a:lnTo>
                  <a:lnTo>
                    <a:pt x="50482" y="353695"/>
                  </a:lnTo>
                  <a:lnTo>
                    <a:pt x="50609" y="355346"/>
                  </a:lnTo>
                  <a:lnTo>
                    <a:pt x="50711" y="355600"/>
                  </a:lnTo>
                  <a:lnTo>
                    <a:pt x="50736" y="355790"/>
                  </a:lnTo>
                  <a:lnTo>
                    <a:pt x="50482" y="355600"/>
                  </a:lnTo>
                  <a:lnTo>
                    <a:pt x="49961" y="355092"/>
                  </a:lnTo>
                  <a:lnTo>
                    <a:pt x="49644" y="355092"/>
                  </a:lnTo>
                  <a:lnTo>
                    <a:pt x="49593" y="355346"/>
                  </a:lnTo>
                  <a:lnTo>
                    <a:pt x="49530" y="355638"/>
                  </a:lnTo>
                  <a:lnTo>
                    <a:pt x="49530" y="358762"/>
                  </a:lnTo>
                  <a:lnTo>
                    <a:pt x="49530" y="355638"/>
                  </a:lnTo>
                  <a:lnTo>
                    <a:pt x="49479" y="355854"/>
                  </a:lnTo>
                  <a:lnTo>
                    <a:pt x="49364" y="356362"/>
                  </a:lnTo>
                  <a:lnTo>
                    <a:pt x="49263" y="356870"/>
                  </a:lnTo>
                  <a:lnTo>
                    <a:pt x="49428" y="357251"/>
                  </a:lnTo>
                  <a:lnTo>
                    <a:pt x="49479" y="357378"/>
                  </a:lnTo>
                  <a:lnTo>
                    <a:pt x="49263" y="357759"/>
                  </a:lnTo>
                  <a:lnTo>
                    <a:pt x="49326" y="358013"/>
                  </a:lnTo>
                  <a:lnTo>
                    <a:pt x="49415" y="358521"/>
                  </a:lnTo>
                  <a:lnTo>
                    <a:pt x="49161" y="358521"/>
                  </a:lnTo>
                  <a:lnTo>
                    <a:pt x="49136" y="358267"/>
                  </a:lnTo>
                  <a:lnTo>
                    <a:pt x="48552" y="357022"/>
                  </a:lnTo>
                  <a:lnTo>
                    <a:pt x="48552" y="357809"/>
                  </a:lnTo>
                  <a:lnTo>
                    <a:pt x="48475" y="357682"/>
                  </a:lnTo>
                  <a:lnTo>
                    <a:pt x="48552" y="357809"/>
                  </a:lnTo>
                  <a:lnTo>
                    <a:pt x="48552" y="357022"/>
                  </a:lnTo>
                  <a:lnTo>
                    <a:pt x="48488" y="356870"/>
                  </a:lnTo>
                  <a:lnTo>
                    <a:pt x="48260" y="356870"/>
                  </a:lnTo>
                  <a:lnTo>
                    <a:pt x="48260" y="359918"/>
                  </a:lnTo>
                  <a:lnTo>
                    <a:pt x="47663" y="359283"/>
                  </a:lnTo>
                  <a:lnTo>
                    <a:pt x="47307" y="358902"/>
                  </a:lnTo>
                  <a:lnTo>
                    <a:pt x="47371" y="359283"/>
                  </a:lnTo>
                  <a:lnTo>
                    <a:pt x="47231" y="358902"/>
                  </a:lnTo>
                  <a:lnTo>
                    <a:pt x="47117" y="358762"/>
                  </a:lnTo>
                  <a:lnTo>
                    <a:pt x="47078" y="358521"/>
                  </a:lnTo>
                  <a:lnTo>
                    <a:pt x="46939" y="358140"/>
                  </a:lnTo>
                  <a:lnTo>
                    <a:pt x="46990" y="358267"/>
                  </a:lnTo>
                  <a:lnTo>
                    <a:pt x="47853" y="358267"/>
                  </a:lnTo>
                  <a:lnTo>
                    <a:pt x="47917" y="358521"/>
                  </a:lnTo>
                  <a:lnTo>
                    <a:pt x="48018" y="358902"/>
                  </a:lnTo>
                  <a:lnTo>
                    <a:pt x="48107" y="359283"/>
                  </a:lnTo>
                  <a:lnTo>
                    <a:pt x="48171" y="359537"/>
                  </a:lnTo>
                  <a:lnTo>
                    <a:pt x="48260" y="359918"/>
                  </a:lnTo>
                  <a:lnTo>
                    <a:pt x="48260" y="356870"/>
                  </a:lnTo>
                  <a:lnTo>
                    <a:pt x="48133" y="356870"/>
                  </a:lnTo>
                  <a:lnTo>
                    <a:pt x="48234" y="357301"/>
                  </a:lnTo>
                  <a:lnTo>
                    <a:pt x="47510" y="356362"/>
                  </a:lnTo>
                  <a:lnTo>
                    <a:pt x="47599" y="357251"/>
                  </a:lnTo>
                  <a:lnTo>
                    <a:pt x="47726" y="357759"/>
                  </a:lnTo>
                  <a:lnTo>
                    <a:pt x="47790" y="358013"/>
                  </a:lnTo>
                  <a:lnTo>
                    <a:pt x="46888" y="358013"/>
                  </a:lnTo>
                  <a:lnTo>
                    <a:pt x="46659" y="357378"/>
                  </a:lnTo>
                  <a:lnTo>
                    <a:pt x="46697" y="360426"/>
                  </a:lnTo>
                  <a:lnTo>
                    <a:pt x="46748" y="360680"/>
                  </a:lnTo>
                  <a:lnTo>
                    <a:pt x="46824" y="360934"/>
                  </a:lnTo>
                  <a:lnTo>
                    <a:pt x="46748" y="360680"/>
                  </a:lnTo>
                  <a:lnTo>
                    <a:pt x="46494" y="360045"/>
                  </a:lnTo>
                  <a:lnTo>
                    <a:pt x="46316" y="359664"/>
                  </a:lnTo>
                  <a:lnTo>
                    <a:pt x="46228" y="359283"/>
                  </a:lnTo>
                  <a:lnTo>
                    <a:pt x="46062" y="359283"/>
                  </a:lnTo>
                  <a:lnTo>
                    <a:pt x="45872" y="359537"/>
                  </a:lnTo>
                  <a:lnTo>
                    <a:pt x="45783" y="360045"/>
                  </a:lnTo>
                  <a:lnTo>
                    <a:pt x="46697" y="361442"/>
                  </a:lnTo>
                  <a:lnTo>
                    <a:pt x="46799" y="361696"/>
                  </a:lnTo>
                  <a:lnTo>
                    <a:pt x="46850" y="362077"/>
                  </a:lnTo>
                  <a:lnTo>
                    <a:pt x="46977" y="362966"/>
                  </a:lnTo>
                  <a:lnTo>
                    <a:pt x="46837" y="362864"/>
                  </a:lnTo>
                  <a:lnTo>
                    <a:pt x="46837" y="363220"/>
                  </a:lnTo>
                  <a:lnTo>
                    <a:pt x="46266" y="363486"/>
                  </a:lnTo>
                  <a:lnTo>
                    <a:pt x="46062" y="363220"/>
                  </a:lnTo>
                  <a:lnTo>
                    <a:pt x="45847" y="362966"/>
                  </a:lnTo>
                  <a:lnTo>
                    <a:pt x="45999" y="362966"/>
                  </a:lnTo>
                  <a:lnTo>
                    <a:pt x="46189" y="362966"/>
                  </a:lnTo>
                  <a:lnTo>
                    <a:pt x="46062" y="362712"/>
                  </a:lnTo>
                  <a:lnTo>
                    <a:pt x="46278" y="362712"/>
                  </a:lnTo>
                  <a:lnTo>
                    <a:pt x="46393" y="362966"/>
                  </a:lnTo>
                  <a:lnTo>
                    <a:pt x="46507" y="363220"/>
                  </a:lnTo>
                  <a:lnTo>
                    <a:pt x="46837" y="363220"/>
                  </a:lnTo>
                  <a:lnTo>
                    <a:pt x="46837" y="362864"/>
                  </a:lnTo>
                  <a:lnTo>
                    <a:pt x="46634" y="362712"/>
                  </a:lnTo>
                  <a:lnTo>
                    <a:pt x="46507" y="362458"/>
                  </a:lnTo>
                  <a:lnTo>
                    <a:pt x="46037" y="362673"/>
                  </a:lnTo>
                  <a:lnTo>
                    <a:pt x="45123" y="360845"/>
                  </a:lnTo>
                  <a:lnTo>
                    <a:pt x="45123" y="367792"/>
                  </a:lnTo>
                  <a:lnTo>
                    <a:pt x="44996" y="367792"/>
                  </a:lnTo>
                  <a:lnTo>
                    <a:pt x="44958" y="367665"/>
                  </a:lnTo>
                  <a:lnTo>
                    <a:pt x="45123" y="367792"/>
                  </a:lnTo>
                  <a:lnTo>
                    <a:pt x="45123" y="360845"/>
                  </a:lnTo>
                  <a:lnTo>
                    <a:pt x="44729" y="360045"/>
                  </a:lnTo>
                  <a:lnTo>
                    <a:pt x="44653" y="362077"/>
                  </a:lnTo>
                  <a:lnTo>
                    <a:pt x="44818" y="362458"/>
                  </a:lnTo>
                  <a:lnTo>
                    <a:pt x="44907" y="363220"/>
                  </a:lnTo>
                  <a:lnTo>
                    <a:pt x="44843" y="362966"/>
                  </a:lnTo>
                  <a:lnTo>
                    <a:pt x="44704" y="362712"/>
                  </a:lnTo>
                  <a:lnTo>
                    <a:pt x="44462" y="362077"/>
                  </a:lnTo>
                  <a:lnTo>
                    <a:pt x="44411" y="361950"/>
                  </a:lnTo>
                  <a:lnTo>
                    <a:pt x="44310" y="361696"/>
                  </a:lnTo>
                  <a:lnTo>
                    <a:pt x="44221" y="361442"/>
                  </a:lnTo>
                  <a:lnTo>
                    <a:pt x="44119" y="361188"/>
                  </a:lnTo>
                  <a:lnTo>
                    <a:pt x="44208" y="362077"/>
                  </a:lnTo>
                  <a:lnTo>
                    <a:pt x="44310" y="362458"/>
                  </a:lnTo>
                  <a:lnTo>
                    <a:pt x="44386" y="362712"/>
                  </a:lnTo>
                  <a:lnTo>
                    <a:pt x="44462" y="362966"/>
                  </a:lnTo>
                  <a:lnTo>
                    <a:pt x="44538" y="363220"/>
                  </a:lnTo>
                  <a:lnTo>
                    <a:pt x="44653" y="363601"/>
                  </a:lnTo>
                  <a:lnTo>
                    <a:pt x="44767" y="363982"/>
                  </a:lnTo>
                  <a:lnTo>
                    <a:pt x="44843" y="364236"/>
                  </a:lnTo>
                  <a:lnTo>
                    <a:pt x="44894" y="364769"/>
                  </a:lnTo>
                  <a:lnTo>
                    <a:pt x="44716" y="364617"/>
                  </a:lnTo>
                  <a:lnTo>
                    <a:pt x="44221" y="363982"/>
                  </a:lnTo>
                  <a:lnTo>
                    <a:pt x="44145" y="363601"/>
                  </a:lnTo>
                  <a:lnTo>
                    <a:pt x="44069" y="363220"/>
                  </a:lnTo>
                  <a:lnTo>
                    <a:pt x="43700" y="363601"/>
                  </a:lnTo>
                  <a:lnTo>
                    <a:pt x="44488" y="365887"/>
                  </a:lnTo>
                  <a:lnTo>
                    <a:pt x="44577" y="366141"/>
                  </a:lnTo>
                  <a:lnTo>
                    <a:pt x="44653" y="366395"/>
                  </a:lnTo>
                  <a:lnTo>
                    <a:pt x="44754" y="366776"/>
                  </a:lnTo>
                  <a:lnTo>
                    <a:pt x="44818" y="367538"/>
                  </a:lnTo>
                  <a:lnTo>
                    <a:pt x="44767" y="368808"/>
                  </a:lnTo>
                  <a:lnTo>
                    <a:pt x="44665" y="368668"/>
                  </a:lnTo>
                  <a:lnTo>
                    <a:pt x="44767" y="368808"/>
                  </a:lnTo>
                  <a:lnTo>
                    <a:pt x="44767" y="367538"/>
                  </a:lnTo>
                  <a:lnTo>
                    <a:pt x="44653" y="367792"/>
                  </a:lnTo>
                  <a:lnTo>
                    <a:pt x="44500" y="368427"/>
                  </a:lnTo>
                  <a:lnTo>
                    <a:pt x="44488" y="368655"/>
                  </a:lnTo>
                  <a:lnTo>
                    <a:pt x="44043" y="367792"/>
                  </a:lnTo>
                  <a:lnTo>
                    <a:pt x="43903" y="367538"/>
                  </a:lnTo>
                  <a:lnTo>
                    <a:pt x="44500" y="368427"/>
                  </a:lnTo>
                  <a:lnTo>
                    <a:pt x="44297" y="367792"/>
                  </a:lnTo>
                  <a:lnTo>
                    <a:pt x="44119" y="367538"/>
                  </a:lnTo>
                  <a:lnTo>
                    <a:pt x="43332" y="366395"/>
                  </a:lnTo>
                  <a:lnTo>
                    <a:pt x="43497" y="366395"/>
                  </a:lnTo>
                  <a:lnTo>
                    <a:pt x="43649" y="366141"/>
                  </a:lnTo>
                  <a:lnTo>
                    <a:pt x="42506" y="364617"/>
                  </a:lnTo>
                  <a:lnTo>
                    <a:pt x="41313" y="363982"/>
                  </a:lnTo>
                  <a:lnTo>
                    <a:pt x="40767" y="363728"/>
                  </a:lnTo>
                  <a:lnTo>
                    <a:pt x="42214" y="366141"/>
                  </a:lnTo>
                  <a:lnTo>
                    <a:pt x="41033" y="365379"/>
                  </a:lnTo>
                  <a:lnTo>
                    <a:pt x="40690" y="364858"/>
                  </a:lnTo>
                  <a:lnTo>
                    <a:pt x="41363" y="366318"/>
                  </a:lnTo>
                  <a:lnTo>
                    <a:pt x="41592" y="366776"/>
                  </a:lnTo>
                  <a:lnTo>
                    <a:pt x="41719" y="367030"/>
                  </a:lnTo>
                  <a:lnTo>
                    <a:pt x="41732" y="367792"/>
                  </a:lnTo>
                  <a:lnTo>
                    <a:pt x="41084" y="366395"/>
                  </a:lnTo>
                  <a:lnTo>
                    <a:pt x="40982" y="366141"/>
                  </a:lnTo>
                  <a:lnTo>
                    <a:pt x="40894" y="365887"/>
                  </a:lnTo>
                  <a:lnTo>
                    <a:pt x="40538" y="365379"/>
                  </a:lnTo>
                  <a:lnTo>
                    <a:pt x="40411" y="366395"/>
                  </a:lnTo>
                  <a:lnTo>
                    <a:pt x="39916" y="366141"/>
                  </a:lnTo>
                  <a:lnTo>
                    <a:pt x="39585" y="366141"/>
                  </a:lnTo>
                  <a:lnTo>
                    <a:pt x="39395" y="366395"/>
                  </a:lnTo>
                  <a:lnTo>
                    <a:pt x="39255" y="366141"/>
                  </a:lnTo>
                  <a:lnTo>
                    <a:pt x="39128" y="366776"/>
                  </a:lnTo>
                  <a:lnTo>
                    <a:pt x="38188" y="366522"/>
                  </a:lnTo>
                  <a:lnTo>
                    <a:pt x="38265" y="366776"/>
                  </a:lnTo>
                  <a:lnTo>
                    <a:pt x="38722" y="368427"/>
                  </a:lnTo>
                  <a:lnTo>
                    <a:pt x="38735" y="368808"/>
                  </a:lnTo>
                  <a:lnTo>
                    <a:pt x="39116" y="369443"/>
                  </a:lnTo>
                  <a:lnTo>
                    <a:pt x="39585" y="370205"/>
                  </a:lnTo>
                  <a:lnTo>
                    <a:pt x="39331" y="369951"/>
                  </a:lnTo>
                  <a:lnTo>
                    <a:pt x="39116" y="369443"/>
                  </a:lnTo>
                  <a:lnTo>
                    <a:pt x="38836" y="369443"/>
                  </a:lnTo>
                  <a:lnTo>
                    <a:pt x="38595" y="369189"/>
                  </a:lnTo>
                  <a:lnTo>
                    <a:pt x="38201" y="368427"/>
                  </a:lnTo>
                  <a:lnTo>
                    <a:pt x="38277" y="369189"/>
                  </a:lnTo>
                  <a:lnTo>
                    <a:pt x="37769" y="368427"/>
                  </a:lnTo>
                  <a:lnTo>
                    <a:pt x="37503" y="368033"/>
                  </a:lnTo>
                  <a:lnTo>
                    <a:pt x="37503" y="369189"/>
                  </a:lnTo>
                  <a:lnTo>
                    <a:pt x="37312" y="368808"/>
                  </a:lnTo>
                  <a:lnTo>
                    <a:pt x="37503" y="369189"/>
                  </a:lnTo>
                  <a:lnTo>
                    <a:pt x="37503" y="368033"/>
                  </a:lnTo>
                  <a:lnTo>
                    <a:pt x="37172" y="367538"/>
                  </a:lnTo>
                  <a:lnTo>
                    <a:pt x="37134" y="367792"/>
                  </a:lnTo>
                  <a:lnTo>
                    <a:pt x="37299" y="368427"/>
                  </a:lnTo>
                  <a:lnTo>
                    <a:pt x="37388" y="368795"/>
                  </a:lnTo>
                  <a:lnTo>
                    <a:pt x="37134" y="368427"/>
                  </a:lnTo>
                  <a:lnTo>
                    <a:pt x="37096" y="370205"/>
                  </a:lnTo>
                  <a:lnTo>
                    <a:pt x="37033" y="370459"/>
                  </a:lnTo>
                  <a:lnTo>
                    <a:pt x="36880" y="370332"/>
                  </a:lnTo>
                  <a:lnTo>
                    <a:pt x="37033" y="370459"/>
                  </a:lnTo>
                  <a:lnTo>
                    <a:pt x="37033" y="370128"/>
                  </a:lnTo>
                  <a:lnTo>
                    <a:pt x="37096" y="368528"/>
                  </a:lnTo>
                  <a:lnTo>
                    <a:pt x="37033" y="368693"/>
                  </a:lnTo>
                  <a:lnTo>
                    <a:pt x="36817" y="368642"/>
                  </a:lnTo>
                  <a:lnTo>
                    <a:pt x="36817" y="369443"/>
                  </a:lnTo>
                  <a:lnTo>
                    <a:pt x="36715" y="370154"/>
                  </a:lnTo>
                  <a:lnTo>
                    <a:pt x="36410" y="369951"/>
                  </a:lnTo>
                  <a:lnTo>
                    <a:pt x="36690" y="369951"/>
                  </a:lnTo>
                  <a:lnTo>
                    <a:pt x="36715" y="370154"/>
                  </a:lnTo>
                  <a:lnTo>
                    <a:pt x="36715" y="369443"/>
                  </a:lnTo>
                  <a:lnTo>
                    <a:pt x="36372" y="368808"/>
                  </a:lnTo>
                  <a:lnTo>
                    <a:pt x="36626" y="368808"/>
                  </a:lnTo>
                  <a:lnTo>
                    <a:pt x="36741" y="369189"/>
                  </a:lnTo>
                  <a:lnTo>
                    <a:pt x="36817" y="369443"/>
                  </a:lnTo>
                  <a:lnTo>
                    <a:pt x="36817" y="368642"/>
                  </a:lnTo>
                  <a:lnTo>
                    <a:pt x="36550" y="368554"/>
                  </a:lnTo>
                  <a:lnTo>
                    <a:pt x="36512" y="368427"/>
                  </a:lnTo>
                  <a:lnTo>
                    <a:pt x="36385" y="368427"/>
                  </a:lnTo>
                  <a:lnTo>
                    <a:pt x="36093" y="368427"/>
                  </a:lnTo>
                  <a:lnTo>
                    <a:pt x="36271" y="368427"/>
                  </a:lnTo>
                  <a:lnTo>
                    <a:pt x="35661" y="367792"/>
                  </a:lnTo>
                  <a:lnTo>
                    <a:pt x="35902" y="368427"/>
                  </a:lnTo>
                  <a:lnTo>
                    <a:pt x="36423" y="369443"/>
                  </a:lnTo>
                  <a:lnTo>
                    <a:pt x="35966" y="369443"/>
                  </a:lnTo>
                  <a:lnTo>
                    <a:pt x="35801" y="369189"/>
                  </a:lnTo>
                  <a:lnTo>
                    <a:pt x="35877" y="369443"/>
                  </a:lnTo>
                  <a:lnTo>
                    <a:pt x="36385" y="369951"/>
                  </a:lnTo>
                  <a:lnTo>
                    <a:pt x="35941" y="369951"/>
                  </a:lnTo>
                  <a:lnTo>
                    <a:pt x="35763" y="369443"/>
                  </a:lnTo>
                  <a:lnTo>
                    <a:pt x="35687" y="369951"/>
                  </a:lnTo>
                  <a:lnTo>
                    <a:pt x="35521" y="370052"/>
                  </a:lnTo>
                  <a:lnTo>
                    <a:pt x="35521" y="370459"/>
                  </a:lnTo>
                  <a:lnTo>
                    <a:pt x="35356" y="370205"/>
                  </a:lnTo>
                  <a:lnTo>
                    <a:pt x="35483" y="370205"/>
                  </a:lnTo>
                  <a:lnTo>
                    <a:pt x="35521" y="370459"/>
                  </a:lnTo>
                  <a:lnTo>
                    <a:pt x="35521" y="370052"/>
                  </a:lnTo>
                  <a:lnTo>
                    <a:pt x="35318" y="370166"/>
                  </a:lnTo>
                  <a:lnTo>
                    <a:pt x="35191" y="369951"/>
                  </a:lnTo>
                  <a:lnTo>
                    <a:pt x="35331" y="369951"/>
                  </a:lnTo>
                  <a:lnTo>
                    <a:pt x="35687" y="369951"/>
                  </a:lnTo>
                  <a:lnTo>
                    <a:pt x="35687" y="369443"/>
                  </a:lnTo>
                  <a:lnTo>
                    <a:pt x="34671" y="369443"/>
                  </a:lnTo>
                  <a:lnTo>
                    <a:pt x="34899" y="369697"/>
                  </a:lnTo>
                  <a:lnTo>
                    <a:pt x="34467" y="369443"/>
                  </a:lnTo>
                  <a:lnTo>
                    <a:pt x="34671" y="369443"/>
                  </a:lnTo>
                  <a:lnTo>
                    <a:pt x="34455" y="369189"/>
                  </a:lnTo>
                  <a:lnTo>
                    <a:pt x="34099" y="369189"/>
                  </a:lnTo>
                  <a:lnTo>
                    <a:pt x="32639" y="369951"/>
                  </a:lnTo>
                  <a:lnTo>
                    <a:pt x="32296" y="369951"/>
                  </a:lnTo>
                  <a:lnTo>
                    <a:pt x="31127" y="370205"/>
                  </a:lnTo>
                  <a:lnTo>
                    <a:pt x="31064" y="370586"/>
                  </a:lnTo>
                  <a:lnTo>
                    <a:pt x="30949" y="371221"/>
                  </a:lnTo>
                  <a:lnTo>
                    <a:pt x="30848" y="371856"/>
                  </a:lnTo>
                  <a:lnTo>
                    <a:pt x="30772" y="372237"/>
                  </a:lnTo>
                  <a:lnTo>
                    <a:pt x="30670" y="372872"/>
                  </a:lnTo>
                  <a:lnTo>
                    <a:pt x="29972" y="371856"/>
                  </a:lnTo>
                  <a:lnTo>
                    <a:pt x="29718" y="371475"/>
                  </a:lnTo>
                  <a:lnTo>
                    <a:pt x="29286" y="370840"/>
                  </a:lnTo>
                  <a:lnTo>
                    <a:pt x="29273" y="371475"/>
                  </a:lnTo>
                  <a:lnTo>
                    <a:pt x="29121" y="371221"/>
                  </a:lnTo>
                  <a:lnTo>
                    <a:pt x="29133" y="371741"/>
                  </a:lnTo>
                  <a:lnTo>
                    <a:pt x="28397" y="370586"/>
                  </a:lnTo>
                  <a:lnTo>
                    <a:pt x="28486" y="371221"/>
                  </a:lnTo>
                  <a:lnTo>
                    <a:pt x="28587" y="371475"/>
                  </a:lnTo>
                  <a:lnTo>
                    <a:pt x="28803" y="371856"/>
                  </a:lnTo>
                  <a:lnTo>
                    <a:pt x="29108" y="372872"/>
                  </a:lnTo>
                  <a:lnTo>
                    <a:pt x="29184" y="373126"/>
                  </a:lnTo>
                  <a:lnTo>
                    <a:pt x="29108" y="372999"/>
                  </a:lnTo>
                  <a:lnTo>
                    <a:pt x="28625" y="372237"/>
                  </a:lnTo>
                  <a:lnTo>
                    <a:pt x="28536" y="372110"/>
                  </a:lnTo>
                  <a:lnTo>
                    <a:pt x="27571" y="370586"/>
                  </a:lnTo>
                  <a:lnTo>
                    <a:pt x="27495" y="370459"/>
                  </a:lnTo>
                  <a:lnTo>
                    <a:pt x="27559" y="370840"/>
                  </a:lnTo>
                  <a:lnTo>
                    <a:pt x="28028" y="371856"/>
                  </a:lnTo>
                  <a:lnTo>
                    <a:pt x="28155" y="372110"/>
                  </a:lnTo>
                  <a:lnTo>
                    <a:pt x="27546" y="371221"/>
                  </a:lnTo>
                  <a:lnTo>
                    <a:pt x="27546" y="371475"/>
                  </a:lnTo>
                  <a:lnTo>
                    <a:pt x="28143" y="372872"/>
                  </a:lnTo>
                  <a:lnTo>
                    <a:pt x="28194" y="372999"/>
                  </a:lnTo>
                  <a:lnTo>
                    <a:pt x="27736" y="372237"/>
                  </a:lnTo>
                  <a:lnTo>
                    <a:pt x="26885" y="370840"/>
                  </a:lnTo>
                  <a:lnTo>
                    <a:pt x="26987" y="371475"/>
                  </a:lnTo>
                  <a:lnTo>
                    <a:pt x="27127" y="371856"/>
                  </a:lnTo>
                  <a:lnTo>
                    <a:pt x="27203" y="372110"/>
                  </a:lnTo>
                  <a:lnTo>
                    <a:pt x="27266" y="372237"/>
                  </a:lnTo>
                  <a:lnTo>
                    <a:pt x="27203" y="372110"/>
                  </a:lnTo>
                  <a:lnTo>
                    <a:pt x="27089" y="371856"/>
                  </a:lnTo>
                  <a:lnTo>
                    <a:pt x="26377" y="371221"/>
                  </a:lnTo>
                  <a:lnTo>
                    <a:pt x="26390" y="371475"/>
                  </a:lnTo>
                  <a:lnTo>
                    <a:pt x="27584" y="374523"/>
                  </a:lnTo>
                  <a:lnTo>
                    <a:pt x="26631" y="373126"/>
                  </a:lnTo>
                  <a:lnTo>
                    <a:pt x="26543" y="372999"/>
                  </a:lnTo>
                  <a:lnTo>
                    <a:pt x="26492" y="373126"/>
                  </a:lnTo>
                  <a:lnTo>
                    <a:pt x="26377" y="373507"/>
                  </a:lnTo>
                  <a:lnTo>
                    <a:pt x="26276" y="374015"/>
                  </a:lnTo>
                  <a:lnTo>
                    <a:pt x="27114" y="375666"/>
                  </a:lnTo>
                  <a:lnTo>
                    <a:pt x="26873" y="375285"/>
                  </a:lnTo>
                  <a:lnTo>
                    <a:pt x="26784" y="375158"/>
                  </a:lnTo>
                  <a:lnTo>
                    <a:pt x="26708" y="375031"/>
                  </a:lnTo>
                  <a:lnTo>
                    <a:pt x="25958" y="373507"/>
                  </a:lnTo>
                  <a:lnTo>
                    <a:pt x="25273" y="374904"/>
                  </a:lnTo>
                  <a:lnTo>
                    <a:pt x="23787" y="375285"/>
                  </a:lnTo>
                  <a:lnTo>
                    <a:pt x="23812" y="375666"/>
                  </a:lnTo>
                  <a:lnTo>
                    <a:pt x="23926" y="377063"/>
                  </a:lnTo>
                  <a:lnTo>
                    <a:pt x="24015" y="378079"/>
                  </a:lnTo>
                  <a:lnTo>
                    <a:pt x="23774" y="377698"/>
                  </a:lnTo>
                  <a:lnTo>
                    <a:pt x="23685" y="377317"/>
                  </a:lnTo>
                  <a:lnTo>
                    <a:pt x="23799" y="378460"/>
                  </a:lnTo>
                  <a:lnTo>
                    <a:pt x="23952" y="379222"/>
                  </a:lnTo>
                  <a:lnTo>
                    <a:pt x="21107" y="375666"/>
                  </a:lnTo>
                  <a:lnTo>
                    <a:pt x="22974" y="380238"/>
                  </a:lnTo>
                  <a:lnTo>
                    <a:pt x="23025" y="380365"/>
                  </a:lnTo>
                  <a:lnTo>
                    <a:pt x="23139" y="380619"/>
                  </a:lnTo>
                  <a:lnTo>
                    <a:pt x="23241" y="380873"/>
                  </a:lnTo>
                  <a:lnTo>
                    <a:pt x="23355" y="381127"/>
                  </a:lnTo>
                  <a:lnTo>
                    <a:pt x="23406" y="381254"/>
                  </a:lnTo>
                  <a:lnTo>
                    <a:pt x="23279" y="381127"/>
                  </a:lnTo>
                  <a:lnTo>
                    <a:pt x="23037" y="380873"/>
                  </a:lnTo>
                  <a:lnTo>
                    <a:pt x="22923" y="380746"/>
                  </a:lnTo>
                  <a:lnTo>
                    <a:pt x="22733" y="380365"/>
                  </a:lnTo>
                  <a:lnTo>
                    <a:pt x="22656" y="380238"/>
                  </a:lnTo>
                  <a:lnTo>
                    <a:pt x="22466" y="379857"/>
                  </a:lnTo>
                  <a:lnTo>
                    <a:pt x="22402" y="379730"/>
                  </a:lnTo>
                  <a:lnTo>
                    <a:pt x="22339" y="379603"/>
                  </a:lnTo>
                  <a:lnTo>
                    <a:pt x="22059" y="379349"/>
                  </a:lnTo>
                  <a:lnTo>
                    <a:pt x="22085" y="379603"/>
                  </a:lnTo>
                  <a:lnTo>
                    <a:pt x="22377" y="380238"/>
                  </a:lnTo>
                  <a:lnTo>
                    <a:pt x="21513" y="379730"/>
                  </a:lnTo>
                  <a:lnTo>
                    <a:pt x="22212" y="381127"/>
                  </a:lnTo>
                  <a:lnTo>
                    <a:pt x="21996" y="380873"/>
                  </a:lnTo>
                  <a:lnTo>
                    <a:pt x="21894" y="380746"/>
                  </a:lnTo>
                  <a:lnTo>
                    <a:pt x="21780" y="380365"/>
                  </a:lnTo>
                  <a:lnTo>
                    <a:pt x="21526" y="379857"/>
                  </a:lnTo>
                  <a:lnTo>
                    <a:pt x="21069" y="379730"/>
                  </a:lnTo>
                  <a:lnTo>
                    <a:pt x="21907" y="381889"/>
                  </a:lnTo>
                  <a:lnTo>
                    <a:pt x="22009" y="382143"/>
                  </a:lnTo>
                  <a:lnTo>
                    <a:pt x="21463" y="381889"/>
                  </a:lnTo>
                  <a:lnTo>
                    <a:pt x="21272" y="381381"/>
                  </a:lnTo>
                  <a:lnTo>
                    <a:pt x="21170" y="381127"/>
                  </a:lnTo>
                  <a:lnTo>
                    <a:pt x="18300" y="379349"/>
                  </a:lnTo>
                  <a:lnTo>
                    <a:pt x="15265" y="378460"/>
                  </a:lnTo>
                  <a:lnTo>
                    <a:pt x="15417" y="379222"/>
                  </a:lnTo>
                  <a:lnTo>
                    <a:pt x="15455" y="379349"/>
                  </a:lnTo>
                  <a:lnTo>
                    <a:pt x="15557" y="379857"/>
                  </a:lnTo>
                  <a:lnTo>
                    <a:pt x="15659" y="380365"/>
                  </a:lnTo>
                  <a:lnTo>
                    <a:pt x="15773" y="380873"/>
                  </a:lnTo>
                  <a:lnTo>
                    <a:pt x="15875" y="381381"/>
                  </a:lnTo>
                  <a:lnTo>
                    <a:pt x="15989" y="381889"/>
                  </a:lnTo>
                  <a:lnTo>
                    <a:pt x="16040" y="382143"/>
                  </a:lnTo>
                  <a:lnTo>
                    <a:pt x="16116" y="383159"/>
                  </a:lnTo>
                  <a:lnTo>
                    <a:pt x="14922" y="380873"/>
                  </a:lnTo>
                  <a:lnTo>
                    <a:pt x="14859" y="380746"/>
                  </a:lnTo>
                  <a:lnTo>
                    <a:pt x="14897" y="381889"/>
                  </a:lnTo>
                  <a:lnTo>
                    <a:pt x="15011" y="382778"/>
                  </a:lnTo>
                  <a:lnTo>
                    <a:pt x="15100" y="383413"/>
                  </a:lnTo>
                  <a:lnTo>
                    <a:pt x="15214" y="384302"/>
                  </a:lnTo>
                  <a:lnTo>
                    <a:pt x="11176" y="380873"/>
                  </a:lnTo>
                  <a:lnTo>
                    <a:pt x="12547" y="385191"/>
                  </a:lnTo>
                  <a:lnTo>
                    <a:pt x="12534" y="387350"/>
                  </a:lnTo>
                  <a:lnTo>
                    <a:pt x="15303" y="392049"/>
                  </a:lnTo>
                  <a:lnTo>
                    <a:pt x="16027" y="389382"/>
                  </a:lnTo>
                  <a:lnTo>
                    <a:pt x="16065" y="389255"/>
                  </a:lnTo>
                  <a:lnTo>
                    <a:pt x="19138" y="390144"/>
                  </a:lnTo>
                  <a:lnTo>
                    <a:pt x="22491" y="391414"/>
                  </a:lnTo>
                  <a:lnTo>
                    <a:pt x="22936" y="390652"/>
                  </a:lnTo>
                  <a:lnTo>
                    <a:pt x="23393" y="389382"/>
                  </a:lnTo>
                  <a:lnTo>
                    <a:pt x="24460" y="389890"/>
                  </a:lnTo>
                  <a:lnTo>
                    <a:pt x="25031" y="389382"/>
                  </a:lnTo>
                  <a:lnTo>
                    <a:pt x="25184" y="389255"/>
                  </a:lnTo>
                  <a:lnTo>
                    <a:pt x="26771" y="387858"/>
                  </a:lnTo>
                  <a:lnTo>
                    <a:pt x="31470" y="390144"/>
                  </a:lnTo>
                  <a:lnTo>
                    <a:pt x="32778" y="387858"/>
                  </a:lnTo>
                  <a:lnTo>
                    <a:pt x="33223" y="387096"/>
                  </a:lnTo>
                  <a:lnTo>
                    <a:pt x="32753" y="386588"/>
                  </a:lnTo>
                  <a:lnTo>
                    <a:pt x="32562" y="386080"/>
                  </a:lnTo>
                  <a:lnTo>
                    <a:pt x="32473" y="385826"/>
                  </a:lnTo>
                  <a:lnTo>
                    <a:pt x="32385" y="385191"/>
                  </a:lnTo>
                  <a:lnTo>
                    <a:pt x="32537" y="385445"/>
                  </a:lnTo>
                  <a:lnTo>
                    <a:pt x="32524" y="385191"/>
                  </a:lnTo>
                  <a:lnTo>
                    <a:pt x="32258" y="384429"/>
                  </a:lnTo>
                  <a:lnTo>
                    <a:pt x="32321" y="384302"/>
                  </a:lnTo>
                  <a:lnTo>
                    <a:pt x="32385" y="384175"/>
                  </a:lnTo>
                  <a:lnTo>
                    <a:pt x="32842" y="385191"/>
                  </a:lnTo>
                  <a:lnTo>
                    <a:pt x="32956" y="385445"/>
                  </a:lnTo>
                  <a:lnTo>
                    <a:pt x="33083" y="386080"/>
                  </a:lnTo>
                  <a:lnTo>
                    <a:pt x="34137" y="385445"/>
                  </a:lnTo>
                  <a:lnTo>
                    <a:pt x="34810" y="384429"/>
                  </a:lnTo>
                  <a:lnTo>
                    <a:pt x="36029" y="384175"/>
                  </a:lnTo>
                  <a:lnTo>
                    <a:pt x="35648" y="383413"/>
                  </a:lnTo>
                  <a:lnTo>
                    <a:pt x="35521" y="383159"/>
                  </a:lnTo>
                  <a:lnTo>
                    <a:pt x="35140" y="382397"/>
                  </a:lnTo>
                  <a:lnTo>
                    <a:pt x="36525" y="383794"/>
                  </a:lnTo>
                  <a:lnTo>
                    <a:pt x="36004" y="382778"/>
                  </a:lnTo>
                  <a:lnTo>
                    <a:pt x="36131" y="381889"/>
                  </a:lnTo>
                  <a:lnTo>
                    <a:pt x="36220" y="381381"/>
                  </a:lnTo>
                  <a:lnTo>
                    <a:pt x="38214" y="383413"/>
                  </a:lnTo>
                  <a:lnTo>
                    <a:pt x="41694" y="383413"/>
                  </a:lnTo>
                  <a:lnTo>
                    <a:pt x="43167" y="381381"/>
                  </a:lnTo>
                  <a:lnTo>
                    <a:pt x="43268" y="381254"/>
                  </a:lnTo>
                  <a:lnTo>
                    <a:pt x="43535" y="380873"/>
                  </a:lnTo>
                  <a:lnTo>
                    <a:pt x="43637" y="380746"/>
                  </a:lnTo>
                  <a:lnTo>
                    <a:pt x="43726" y="380619"/>
                  </a:lnTo>
                  <a:lnTo>
                    <a:pt x="46824" y="379857"/>
                  </a:lnTo>
                  <a:lnTo>
                    <a:pt x="47840" y="379222"/>
                  </a:lnTo>
                  <a:lnTo>
                    <a:pt x="49466" y="378206"/>
                  </a:lnTo>
                  <a:lnTo>
                    <a:pt x="49555" y="378079"/>
                  </a:lnTo>
                  <a:lnTo>
                    <a:pt x="51168" y="375666"/>
                  </a:lnTo>
                  <a:lnTo>
                    <a:pt x="51422" y="375285"/>
                  </a:lnTo>
                  <a:lnTo>
                    <a:pt x="51511" y="375158"/>
                  </a:lnTo>
                  <a:lnTo>
                    <a:pt x="52476" y="374523"/>
                  </a:lnTo>
                  <a:lnTo>
                    <a:pt x="54229" y="373380"/>
                  </a:lnTo>
                  <a:lnTo>
                    <a:pt x="54152" y="373126"/>
                  </a:lnTo>
                  <a:lnTo>
                    <a:pt x="54089" y="372872"/>
                  </a:lnTo>
                  <a:lnTo>
                    <a:pt x="53911" y="372237"/>
                  </a:lnTo>
                  <a:lnTo>
                    <a:pt x="53809" y="371856"/>
                  </a:lnTo>
                  <a:lnTo>
                    <a:pt x="53708" y="371475"/>
                  </a:lnTo>
                  <a:lnTo>
                    <a:pt x="53632" y="371221"/>
                  </a:lnTo>
                  <a:lnTo>
                    <a:pt x="53530" y="370840"/>
                  </a:lnTo>
                  <a:lnTo>
                    <a:pt x="53416" y="370459"/>
                  </a:lnTo>
                  <a:lnTo>
                    <a:pt x="53352" y="370205"/>
                  </a:lnTo>
                  <a:lnTo>
                    <a:pt x="54457" y="371221"/>
                  </a:lnTo>
                  <a:lnTo>
                    <a:pt x="54356" y="370205"/>
                  </a:lnTo>
                  <a:lnTo>
                    <a:pt x="54292" y="369951"/>
                  </a:lnTo>
                  <a:lnTo>
                    <a:pt x="55765" y="369951"/>
                  </a:lnTo>
                  <a:lnTo>
                    <a:pt x="56134" y="370205"/>
                  </a:lnTo>
                  <a:lnTo>
                    <a:pt x="56019" y="369951"/>
                  </a:lnTo>
                  <a:lnTo>
                    <a:pt x="55791" y="369443"/>
                  </a:lnTo>
                  <a:lnTo>
                    <a:pt x="55676" y="369189"/>
                  </a:lnTo>
                  <a:lnTo>
                    <a:pt x="55892" y="369443"/>
                  </a:lnTo>
                  <a:lnTo>
                    <a:pt x="56019" y="369951"/>
                  </a:lnTo>
                  <a:lnTo>
                    <a:pt x="56286" y="369951"/>
                  </a:lnTo>
                  <a:lnTo>
                    <a:pt x="56578" y="369951"/>
                  </a:lnTo>
                  <a:lnTo>
                    <a:pt x="56705" y="370205"/>
                  </a:lnTo>
                  <a:lnTo>
                    <a:pt x="56756" y="369519"/>
                  </a:lnTo>
                  <a:lnTo>
                    <a:pt x="56946" y="369951"/>
                  </a:lnTo>
                  <a:lnTo>
                    <a:pt x="57061" y="370205"/>
                  </a:lnTo>
                  <a:lnTo>
                    <a:pt x="58572" y="371360"/>
                  </a:lnTo>
                  <a:lnTo>
                    <a:pt x="59626" y="370205"/>
                  </a:lnTo>
                  <a:lnTo>
                    <a:pt x="59690" y="369951"/>
                  </a:lnTo>
                  <a:lnTo>
                    <a:pt x="62788" y="369951"/>
                  </a:lnTo>
                  <a:lnTo>
                    <a:pt x="62636" y="369443"/>
                  </a:lnTo>
                  <a:lnTo>
                    <a:pt x="59829" y="369443"/>
                  </a:lnTo>
                  <a:lnTo>
                    <a:pt x="60261" y="367792"/>
                  </a:lnTo>
                  <a:lnTo>
                    <a:pt x="61950" y="368427"/>
                  </a:lnTo>
                  <a:lnTo>
                    <a:pt x="61671" y="367792"/>
                  </a:lnTo>
                  <a:lnTo>
                    <a:pt x="61556" y="367538"/>
                  </a:lnTo>
                  <a:lnTo>
                    <a:pt x="61455" y="367284"/>
                  </a:lnTo>
                  <a:lnTo>
                    <a:pt x="61341" y="367030"/>
                  </a:lnTo>
                  <a:lnTo>
                    <a:pt x="61468" y="367030"/>
                  </a:lnTo>
                  <a:lnTo>
                    <a:pt x="62458" y="369189"/>
                  </a:lnTo>
                  <a:lnTo>
                    <a:pt x="62433" y="368808"/>
                  </a:lnTo>
                  <a:lnTo>
                    <a:pt x="62128" y="367792"/>
                  </a:lnTo>
                  <a:lnTo>
                    <a:pt x="62052" y="367538"/>
                  </a:lnTo>
                  <a:lnTo>
                    <a:pt x="61976" y="367284"/>
                  </a:lnTo>
                  <a:lnTo>
                    <a:pt x="61887" y="367030"/>
                  </a:lnTo>
                  <a:lnTo>
                    <a:pt x="61810" y="366776"/>
                  </a:lnTo>
                  <a:lnTo>
                    <a:pt x="61696" y="366395"/>
                  </a:lnTo>
                  <a:lnTo>
                    <a:pt x="61620" y="366141"/>
                  </a:lnTo>
                  <a:lnTo>
                    <a:pt x="62268" y="367030"/>
                  </a:lnTo>
                  <a:lnTo>
                    <a:pt x="62357" y="367284"/>
                  </a:lnTo>
                  <a:lnTo>
                    <a:pt x="62445" y="367538"/>
                  </a:lnTo>
                  <a:lnTo>
                    <a:pt x="62509" y="368427"/>
                  </a:lnTo>
                  <a:lnTo>
                    <a:pt x="62814" y="368427"/>
                  </a:lnTo>
                  <a:lnTo>
                    <a:pt x="63550" y="369062"/>
                  </a:lnTo>
                  <a:lnTo>
                    <a:pt x="63487" y="368427"/>
                  </a:lnTo>
                  <a:lnTo>
                    <a:pt x="63385" y="367538"/>
                  </a:lnTo>
                  <a:lnTo>
                    <a:pt x="63347" y="367284"/>
                  </a:lnTo>
                  <a:lnTo>
                    <a:pt x="63474" y="367284"/>
                  </a:lnTo>
                  <a:lnTo>
                    <a:pt x="64363" y="368134"/>
                  </a:lnTo>
                  <a:lnTo>
                    <a:pt x="64274" y="367284"/>
                  </a:lnTo>
                  <a:lnTo>
                    <a:pt x="64173" y="366395"/>
                  </a:lnTo>
                  <a:lnTo>
                    <a:pt x="66078" y="369189"/>
                  </a:lnTo>
                  <a:lnTo>
                    <a:pt x="65963" y="368427"/>
                  </a:lnTo>
                  <a:lnTo>
                    <a:pt x="65836" y="367538"/>
                  </a:lnTo>
                  <a:lnTo>
                    <a:pt x="66154" y="368427"/>
                  </a:lnTo>
                  <a:lnTo>
                    <a:pt x="66662" y="368427"/>
                  </a:lnTo>
                  <a:lnTo>
                    <a:pt x="66484" y="367792"/>
                  </a:lnTo>
                  <a:lnTo>
                    <a:pt x="66421" y="367538"/>
                  </a:lnTo>
                  <a:lnTo>
                    <a:pt x="66357" y="367284"/>
                  </a:lnTo>
                  <a:lnTo>
                    <a:pt x="66294" y="367030"/>
                  </a:lnTo>
                  <a:lnTo>
                    <a:pt x="66217" y="366776"/>
                  </a:lnTo>
                  <a:lnTo>
                    <a:pt x="66116" y="366395"/>
                  </a:lnTo>
                  <a:lnTo>
                    <a:pt x="66052" y="366141"/>
                  </a:lnTo>
                  <a:lnTo>
                    <a:pt x="65989" y="365887"/>
                  </a:lnTo>
                  <a:lnTo>
                    <a:pt x="65849" y="365379"/>
                  </a:lnTo>
                  <a:lnTo>
                    <a:pt x="65786" y="365125"/>
                  </a:lnTo>
                  <a:lnTo>
                    <a:pt x="68059" y="369189"/>
                  </a:lnTo>
                  <a:lnTo>
                    <a:pt x="68033" y="368427"/>
                  </a:lnTo>
                  <a:lnTo>
                    <a:pt x="67932" y="367792"/>
                  </a:lnTo>
                  <a:lnTo>
                    <a:pt x="67805" y="367030"/>
                  </a:lnTo>
                  <a:lnTo>
                    <a:pt x="67894" y="367284"/>
                  </a:lnTo>
                  <a:lnTo>
                    <a:pt x="67983" y="367538"/>
                  </a:lnTo>
                  <a:lnTo>
                    <a:pt x="68021" y="367665"/>
                  </a:lnTo>
                  <a:lnTo>
                    <a:pt x="68973" y="367030"/>
                  </a:lnTo>
                  <a:lnTo>
                    <a:pt x="69354" y="366776"/>
                  </a:lnTo>
                  <a:lnTo>
                    <a:pt x="71196" y="367030"/>
                  </a:lnTo>
                  <a:lnTo>
                    <a:pt x="71310" y="366776"/>
                  </a:lnTo>
                  <a:lnTo>
                    <a:pt x="71907" y="365379"/>
                  </a:lnTo>
                  <a:lnTo>
                    <a:pt x="72021" y="365125"/>
                  </a:lnTo>
                  <a:lnTo>
                    <a:pt x="72136" y="364871"/>
                  </a:lnTo>
                  <a:lnTo>
                    <a:pt x="72847" y="364236"/>
                  </a:lnTo>
                  <a:lnTo>
                    <a:pt x="74866" y="367030"/>
                  </a:lnTo>
                  <a:lnTo>
                    <a:pt x="74917" y="366776"/>
                  </a:lnTo>
                  <a:lnTo>
                    <a:pt x="75006" y="366395"/>
                  </a:lnTo>
                  <a:lnTo>
                    <a:pt x="75107" y="365887"/>
                  </a:lnTo>
                  <a:lnTo>
                    <a:pt x="75222" y="365379"/>
                  </a:lnTo>
                  <a:lnTo>
                    <a:pt x="75285" y="364617"/>
                  </a:lnTo>
                  <a:lnTo>
                    <a:pt x="75044" y="364236"/>
                  </a:lnTo>
                  <a:lnTo>
                    <a:pt x="74930" y="363601"/>
                  </a:lnTo>
                  <a:lnTo>
                    <a:pt x="75196" y="363601"/>
                  </a:lnTo>
                  <a:lnTo>
                    <a:pt x="75285" y="364617"/>
                  </a:lnTo>
                  <a:lnTo>
                    <a:pt x="75438" y="364871"/>
                  </a:lnTo>
                  <a:lnTo>
                    <a:pt x="75501" y="363601"/>
                  </a:lnTo>
                  <a:lnTo>
                    <a:pt x="76669" y="364998"/>
                  </a:lnTo>
                  <a:lnTo>
                    <a:pt x="76936" y="364871"/>
                  </a:lnTo>
                  <a:lnTo>
                    <a:pt x="77216" y="364871"/>
                  </a:lnTo>
                  <a:lnTo>
                    <a:pt x="77114" y="363728"/>
                  </a:lnTo>
                  <a:lnTo>
                    <a:pt x="76898" y="363220"/>
                  </a:lnTo>
                  <a:lnTo>
                    <a:pt x="78193" y="365125"/>
                  </a:lnTo>
                  <a:lnTo>
                    <a:pt x="78193" y="362966"/>
                  </a:lnTo>
                  <a:lnTo>
                    <a:pt x="78155" y="361950"/>
                  </a:lnTo>
                  <a:lnTo>
                    <a:pt x="79260" y="363220"/>
                  </a:lnTo>
                  <a:lnTo>
                    <a:pt x="79209" y="362966"/>
                  </a:lnTo>
                  <a:lnTo>
                    <a:pt x="78854" y="362077"/>
                  </a:lnTo>
                  <a:lnTo>
                    <a:pt x="78803" y="361950"/>
                  </a:lnTo>
                  <a:lnTo>
                    <a:pt x="78701" y="361696"/>
                  </a:lnTo>
                  <a:lnTo>
                    <a:pt x="78613" y="361442"/>
                  </a:lnTo>
                  <a:lnTo>
                    <a:pt x="78511" y="361188"/>
                  </a:lnTo>
                  <a:lnTo>
                    <a:pt x="78409" y="360934"/>
                  </a:lnTo>
                  <a:lnTo>
                    <a:pt x="78308" y="360680"/>
                  </a:lnTo>
                  <a:lnTo>
                    <a:pt x="78206" y="360426"/>
                  </a:lnTo>
                  <a:lnTo>
                    <a:pt x="79133" y="361442"/>
                  </a:lnTo>
                  <a:lnTo>
                    <a:pt x="79260" y="360934"/>
                  </a:lnTo>
                  <a:lnTo>
                    <a:pt x="79463" y="360934"/>
                  </a:lnTo>
                  <a:lnTo>
                    <a:pt x="79527" y="361188"/>
                  </a:lnTo>
                  <a:lnTo>
                    <a:pt x="79603" y="361442"/>
                  </a:lnTo>
                  <a:lnTo>
                    <a:pt x="79679" y="361696"/>
                  </a:lnTo>
                  <a:lnTo>
                    <a:pt x="79743" y="361950"/>
                  </a:lnTo>
                  <a:lnTo>
                    <a:pt x="79806" y="362292"/>
                  </a:lnTo>
                  <a:lnTo>
                    <a:pt x="80251" y="361696"/>
                  </a:lnTo>
                  <a:lnTo>
                    <a:pt x="80492" y="361696"/>
                  </a:lnTo>
                  <a:lnTo>
                    <a:pt x="81280" y="362343"/>
                  </a:lnTo>
                  <a:lnTo>
                    <a:pt x="81394" y="362077"/>
                  </a:lnTo>
                  <a:lnTo>
                    <a:pt x="81381" y="361696"/>
                  </a:lnTo>
                  <a:lnTo>
                    <a:pt x="81267" y="361188"/>
                  </a:lnTo>
                  <a:lnTo>
                    <a:pt x="81203" y="360934"/>
                  </a:lnTo>
                  <a:lnTo>
                    <a:pt x="81076" y="360426"/>
                  </a:lnTo>
                  <a:lnTo>
                    <a:pt x="81203" y="360426"/>
                  </a:lnTo>
                  <a:lnTo>
                    <a:pt x="81508" y="360680"/>
                  </a:lnTo>
                  <a:lnTo>
                    <a:pt x="82207" y="362458"/>
                  </a:lnTo>
                  <a:lnTo>
                    <a:pt x="82219" y="360680"/>
                  </a:lnTo>
                  <a:lnTo>
                    <a:pt x="82765" y="361188"/>
                  </a:lnTo>
                  <a:lnTo>
                    <a:pt x="82677" y="360934"/>
                  </a:lnTo>
                  <a:lnTo>
                    <a:pt x="82588" y="360680"/>
                  </a:lnTo>
                  <a:lnTo>
                    <a:pt x="82511" y="360426"/>
                  </a:lnTo>
                  <a:lnTo>
                    <a:pt x="82384" y="360045"/>
                  </a:lnTo>
                  <a:lnTo>
                    <a:pt x="82257" y="359664"/>
                  </a:lnTo>
                  <a:lnTo>
                    <a:pt x="82169" y="358762"/>
                  </a:lnTo>
                  <a:lnTo>
                    <a:pt x="82181" y="358013"/>
                  </a:lnTo>
                  <a:lnTo>
                    <a:pt x="82181" y="358267"/>
                  </a:lnTo>
                  <a:lnTo>
                    <a:pt x="82511" y="358267"/>
                  </a:lnTo>
                  <a:lnTo>
                    <a:pt x="82727" y="358521"/>
                  </a:lnTo>
                  <a:lnTo>
                    <a:pt x="82778" y="358762"/>
                  </a:lnTo>
                  <a:lnTo>
                    <a:pt x="82892" y="359283"/>
                  </a:lnTo>
                  <a:lnTo>
                    <a:pt x="82956" y="359537"/>
                  </a:lnTo>
                  <a:lnTo>
                    <a:pt x="83070" y="360045"/>
                  </a:lnTo>
                  <a:lnTo>
                    <a:pt x="83146" y="360426"/>
                  </a:lnTo>
                  <a:lnTo>
                    <a:pt x="83210" y="360680"/>
                  </a:lnTo>
                  <a:lnTo>
                    <a:pt x="83324" y="361188"/>
                  </a:lnTo>
                  <a:lnTo>
                    <a:pt x="83400" y="360934"/>
                  </a:lnTo>
                  <a:lnTo>
                    <a:pt x="83477" y="360680"/>
                  </a:lnTo>
                  <a:lnTo>
                    <a:pt x="83566" y="360426"/>
                  </a:lnTo>
                  <a:lnTo>
                    <a:pt x="83680" y="360045"/>
                  </a:lnTo>
                  <a:lnTo>
                    <a:pt x="83807" y="359664"/>
                  </a:lnTo>
                  <a:lnTo>
                    <a:pt x="83921" y="359283"/>
                  </a:lnTo>
                  <a:lnTo>
                    <a:pt x="86131" y="361696"/>
                  </a:lnTo>
                  <a:lnTo>
                    <a:pt x="86245" y="360680"/>
                  </a:lnTo>
                  <a:lnTo>
                    <a:pt x="86372" y="359537"/>
                  </a:lnTo>
                  <a:lnTo>
                    <a:pt x="86398" y="359283"/>
                  </a:lnTo>
                  <a:lnTo>
                    <a:pt x="86512" y="358267"/>
                  </a:lnTo>
                  <a:lnTo>
                    <a:pt x="86525" y="358140"/>
                  </a:lnTo>
                  <a:lnTo>
                    <a:pt x="86563" y="358267"/>
                  </a:lnTo>
                  <a:lnTo>
                    <a:pt x="86639" y="358521"/>
                  </a:lnTo>
                  <a:lnTo>
                    <a:pt x="86753" y="358902"/>
                  </a:lnTo>
                  <a:lnTo>
                    <a:pt x="86868" y="359283"/>
                  </a:lnTo>
                  <a:lnTo>
                    <a:pt x="86944" y="359537"/>
                  </a:lnTo>
                  <a:lnTo>
                    <a:pt x="87134" y="359283"/>
                  </a:lnTo>
                  <a:lnTo>
                    <a:pt x="87287" y="358902"/>
                  </a:lnTo>
                  <a:lnTo>
                    <a:pt x="87350" y="358762"/>
                  </a:lnTo>
                  <a:lnTo>
                    <a:pt x="87439" y="358521"/>
                  </a:lnTo>
                  <a:lnTo>
                    <a:pt x="87553" y="358267"/>
                  </a:lnTo>
                  <a:lnTo>
                    <a:pt x="88430" y="358267"/>
                  </a:lnTo>
                  <a:lnTo>
                    <a:pt x="89446" y="359283"/>
                  </a:lnTo>
                  <a:lnTo>
                    <a:pt x="89535" y="358762"/>
                  </a:lnTo>
                  <a:lnTo>
                    <a:pt x="89636" y="358267"/>
                  </a:lnTo>
                  <a:lnTo>
                    <a:pt x="89725" y="357759"/>
                  </a:lnTo>
                  <a:lnTo>
                    <a:pt x="89801" y="357378"/>
                  </a:lnTo>
                  <a:lnTo>
                    <a:pt x="89814" y="357251"/>
                  </a:lnTo>
                  <a:lnTo>
                    <a:pt x="89890" y="356870"/>
                  </a:lnTo>
                  <a:lnTo>
                    <a:pt x="90525" y="356870"/>
                  </a:lnTo>
                  <a:lnTo>
                    <a:pt x="91147" y="357251"/>
                  </a:lnTo>
                  <a:lnTo>
                    <a:pt x="91452" y="357251"/>
                  </a:lnTo>
                  <a:lnTo>
                    <a:pt x="91490" y="356870"/>
                  </a:lnTo>
                  <a:lnTo>
                    <a:pt x="93573" y="356870"/>
                  </a:lnTo>
                  <a:lnTo>
                    <a:pt x="93751" y="357251"/>
                  </a:lnTo>
                  <a:lnTo>
                    <a:pt x="93802" y="357378"/>
                  </a:lnTo>
                  <a:lnTo>
                    <a:pt x="93929" y="355092"/>
                  </a:lnTo>
                  <a:lnTo>
                    <a:pt x="94030" y="355600"/>
                  </a:lnTo>
                  <a:lnTo>
                    <a:pt x="94119" y="356108"/>
                  </a:lnTo>
                  <a:lnTo>
                    <a:pt x="94246" y="355854"/>
                  </a:lnTo>
                  <a:lnTo>
                    <a:pt x="94348" y="355092"/>
                  </a:lnTo>
                  <a:lnTo>
                    <a:pt x="94488" y="354457"/>
                  </a:lnTo>
                  <a:lnTo>
                    <a:pt x="94564" y="354076"/>
                  </a:lnTo>
                  <a:lnTo>
                    <a:pt x="94653" y="353695"/>
                  </a:lnTo>
                  <a:lnTo>
                    <a:pt x="94767" y="353187"/>
                  </a:lnTo>
                  <a:lnTo>
                    <a:pt x="95199" y="354076"/>
                  </a:lnTo>
                  <a:lnTo>
                    <a:pt x="95262" y="354203"/>
                  </a:lnTo>
                  <a:lnTo>
                    <a:pt x="95377" y="354457"/>
                  </a:lnTo>
                  <a:lnTo>
                    <a:pt x="95465" y="353441"/>
                  </a:lnTo>
                  <a:lnTo>
                    <a:pt x="95681" y="353187"/>
                  </a:lnTo>
                  <a:lnTo>
                    <a:pt x="95758" y="352425"/>
                  </a:lnTo>
                  <a:lnTo>
                    <a:pt x="95656" y="352171"/>
                  </a:lnTo>
                  <a:lnTo>
                    <a:pt x="95580" y="351917"/>
                  </a:lnTo>
                  <a:lnTo>
                    <a:pt x="95491" y="351663"/>
                  </a:lnTo>
                  <a:lnTo>
                    <a:pt x="95504" y="351409"/>
                  </a:lnTo>
                  <a:lnTo>
                    <a:pt x="95605" y="351155"/>
                  </a:lnTo>
                  <a:lnTo>
                    <a:pt x="95732" y="352171"/>
                  </a:lnTo>
                  <a:lnTo>
                    <a:pt x="95821" y="352679"/>
                  </a:lnTo>
                  <a:lnTo>
                    <a:pt x="95910" y="352171"/>
                  </a:lnTo>
                  <a:lnTo>
                    <a:pt x="95986" y="354203"/>
                  </a:lnTo>
                  <a:lnTo>
                    <a:pt x="97180" y="354457"/>
                  </a:lnTo>
                  <a:lnTo>
                    <a:pt x="97993" y="353441"/>
                  </a:lnTo>
                  <a:lnTo>
                    <a:pt x="98437" y="352933"/>
                  </a:lnTo>
                  <a:lnTo>
                    <a:pt x="99148" y="352933"/>
                  </a:lnTo>
                  <a:lnTo>
                    <a:pt x="99212" y="353187"/>
                  </a:lnTo>
                  <a:lnTo>
                    <a:pt x="99275" y="353441"/>
                  </a:lnTo>
                  <a:lnTo>
                    <a:pt x="99339" y="353695"/>
                  </a:lnTo>
                  <a:lnTo>
                    <a:pt x="99441" y="354076"/>
                  </a:lnTo>
                  <a:lnTo>
                    <a:pt x="99479" y="354203"/>
                  </a:lnTo>
                  <a:lnTo>
                    <a:pt x="99606" y="354076"/>
                  </a:lnTo>
                  <a:lnTo>
                    <a:pt x="99733" y="353441"/>
                  </a:lnTo>
                  <a:lnTo>
                    <a:pt x="99822" y="352933"/>
                  </a:lnTo>
                  <a:lnTo>
                    <a:pt x="100672" y="352933"/>
                  </a:lnTo>
                  <a:lnTo>
                    <a:pt x="100838" y="352679"/>
                  </a:lnTo>
                  <a:lnTo>
                    <a:pt x="100939" y="352171"/>
                  </a:lnTo>
                  <a:lnTo>
                    <a:pt x="100990" y="351917"/>
                  </a:lnTo>
                  <a:lnTo>
                    <a:pt x="101015" y="351790"/>
                  </a:lnTo>
                  <a:lnTo>
                    <a:pt x="101079" y="351917"/>
                  </a:lnTo>
                  <a:lnTo>
                    <a:pt x="101193" y="352171"/>
                  </a:lnTo>
                  <a:lnTo>
                    <a:pt x="101307" y="352425"/>
                  </a:lnTo>
                  <a:lnTo>
                    <a:pt x="101434" y="352679"/>
                  </a:lnTo>
                  <a:lnTo>
                    <a:pt x="100838" y="352679"/>
                  </a:lnTo>
                  <a:lnTo>
                    <a:pt x="100787" y="352933"/>
                  </a:lnTo>
                  <a:lnTo>
                    <a:pt x="101549" y="352933"/>
                  </a:lnTo>
                  <a:lnTo>
                    <a:pt x="101676" y="353187"/>
                  </a:lnTo>
                  <a:lnTo>
                    <a:pt x="101803" y="352933"/>
                  </a:lnTo>
                  <a:lnTo>
                    <a:pt x="104038" y="352933"/>
                  </a:lnTo>
                  <a:lnTo>
                    <a:pt x="104089" y="351155"/>
                  </a:lnTo>
                  <a:lnTo>
                    <a:pt x="104317" y="350520"/>
                  </a:lnTo>
                  <a:lnTo>
                    <a:pt x="104394" y="351155"/>
                  </a:lnTo>
                  <a:lnTo>
                    <a:pt x="104089" y="351155"/>
                  </a:lnTo>
                  <a:lnTo>
                    <a:pt x="104101" y="351409"/>
                  </a:lnTo>
                  <a:lnTo>
                    <a:pt x="104406" y="351409"/>
                  </a:lnTo>
                  <a:lnTo>
                    <a:pt x="104419" y="351663"/>
                  </a:lnTo>
                  <a:lnTo>
                    <a:pt x="104559" y="351409"/>
                  </a:lnTo>
                  <a:lnTo>
                    <a:pt x="104940" y="351409"/>
                  </a:lnTo>
                  <a:lnTo>
                    <a:pt x="104889" y="352425"/>
                  </a:lnTo>
                  <a:lnTo>
                    <a:pt x="105092" y="352679"/>
                  </a:lnTo>
                  <a:lnTo>
                    <a:pt x="104152" y="352679"/>
                  </a:lnTo>
                  <a:lnTo>
                    <a:pt x="104165" y="352933"/>
                  </a:lnTo>
                  <a:lnTo>
                    <a:pt x="105295" y="352933"/>
                  </a:lnTo>
                  <a:lnTo>
                    <a:pt x="105422" y="351663"/>
                  </a:lnTo>
                  <a:lnTo>
                    <a:pt x="105448" y="351409"/>
                  </a:lnTo>
                  <a:lnTo>
                    <a:pt x="105905" y="351409"/>
                  </a:lnTo>
                  <a:lnTo>
                    <a:pt x="106006" y="351663"/>
                  </a:lnTo>
                  <a:lnTo>
                    <a:pt x="106349" y="352171"/>
                  </a:lnTo>
                  <a:lnTo>
                    <a:pt x="106324" y="351917"/>
                  </a:lnTo>
                  <a:lnTo>
                    <a:pt x="106451" y="351663"/>
                  </a:lnTo>
                  <a:lnTo>
                    <a:pt x="106476" y="350266"/>
                  </a:lnTo>
                  <a:close/>
                </a:path>
                <a:path w="396875" h="392430">
                  <a:moveTo>
                    <a:pt x="106654" y="351155"/>
                  </a:moveTo>
                  <a:lnTo>
                    <a:pt x="106514" y="351155"/>
                  </a:lnTo>
                  <a:lnTo>
                    <a:pt x="106514" y="351409"/>
                  </a:lnTo>
                  <a:lnTo>
                    <a:pt x="106654" y="351155"/>
                  </a:lnTo>
                  <a:close/>
                </a:path>
                <a:path w="396875" h="392430">
                  <a:moveTo>
                    <a:pt x="107010" y="351409"/>
                  </a:moveTo>
                  <a:lnTo>
                    <a:pt x="106984" y="350266"/>
                  </a:lnTo>
                  <a:lnTo>
                    <a:pt x="106527" y="350266"/>
                  </a:lnTo>
                  <a:lnTo>
                    <a:pt x="106565" y="350520"/>
                  </a:lnTo>
                  <a:lnTo>
                    <a:pt x="106857" y="350901"/>
                  </a:lnTo>
                  <a:lnTo>
                    <a:pt x="106718" y="350901"/>
                  </a:lnTo>
                  <a:lnTo>
                    <a:pt x="106654" y="351155"/>
                  </a:lnTo>
                  <a:lnTo>
                    <a:pt x="106591" y="351409"/>
                  </a:lnTo>
                  <a:lnTo>
                    <a:pt x="106527" y="351663"/>
                  </a:lnTo>
                  <a:lnTo>
                    <a:pt x="106680" y="351663"/>
                  </a:lnTo>
                  <a:lnTo>
                    <a:pt x="107010" y="351409"/>
                  </a:lnTo>
                  <a:close/>
                </a:path>
                <a:path w="396875" h="392430">
                  <a:moveTo>
                    <a:pt x="107442" y="350266"/>
                  </a:moveTo>
                  <a:lnTo>
                    <a:pt x="107378" y="350012"/>
                  </a:lnTo>
                  <a:lnTo>
                    <a:pt x="107010" y="350012"/>
                  </a:lnTo>
                  <a:lnTo>
                    <a:pt x="106984" y="350266"/>
                  </a:lnTo>
                  <a:lnTo>
                    <a:pt x="107442" y="350266"/>
                  </a:lnTo>
                  <a:close/>
                </a:path>
                <a:path w="396875" h="392430">
                  <a:moveTo>
                    <a:pt x="107950" y="346075"/>
                  </a:moveTo>
                  <a:lnTo>
                    <a:pt x="107784" y="346329"/>
                  </a:lnTo>
                  <a:lnTo>
                    <a:pt x="107924" y="346329"/>
                  </a:lnTo>
                  <a:lnTo>
                    <a:pt x="107950" y="346075"/>
                  </a:lnTo>
                  <a:close/>
                </a:path>
                <a:path w="396875" h="392430">
                  <a:moveTo>
                    <a:pt x="107962" y="345821"/>
                  </a:moveTo>
                  <a:lnTo>
                    <a:pt x="107683" y="345821"/>
                  </a:lnTo>
                  <a:lnTo>
                    <a:pt x="107696" y="345313"/>
                  </a:lnTo>
                  <a:lnTo>
                    <a:pt x="107188" y="345821"/>
                  </a:lnTo>
                  <a:lnTo>
                    <a:pt x="107073" y="345313"/>
                  </a:lnTo>
                  <a:lnTo>
                    <a:pt x="106959" y="344805"/>
                  </a:lnTo>
                  <a:lnTo>
                    <a:pt x="106895" y="344551"/>
                  </a:lnTo>
                  <a:lnTo>
                    <a:pt x="106819" y="344170"/>
                  </a:lnTo>
                  <a:lnTo>
                    <a:pt x="106743" y="344551"/>
                  </a:lnTo>
                  <a:lnTo>
                    <a:pt x="106641" y="344805"/>
                  </a:lnTo>
                  <a:lnTo>
                    <a:pt x="106540" y="347091"/>
                  </a:lnTo>
                  <a:lnTo>
                    <a:pt x="106222" y="347091"/>
                  </a:lnTo>
                  <a:lnTo>
                    <a:pt x="106184" y="347345"/>
                  </a:lnTo>
                  <a:lnTo>
                    <a:pt x="106070" y="348234"/>
                  </a:lnTo>
                  <a:lnTo>
                    <a:pt x="105981" y="349250"/>
                  </a:lnTo>
                  <a:lnTo>
                    <a:pt x="105854" y="348488"/>
                  </a:lnTo>
                  <a:lnTo>
                    <a:pt x="105727" y="347726"/>
                  </a:lnTo>
                  <a:lnTo>
                    <a:pt x="105664" y="347345"/>
                  </a:lnTo>
                  <a:lnTo>
                    <a:pt x="105664" y="346710"/>
                  </a:lnTo>
                  <a:lnTo>
                    <a:pt x="105676" y="345821"/>
                  </a:lnTo>
                  <a:lnTo>
                    <a:pt x="105486" y="346075"/>
                  </a:lnTo>
                  <a:lnTo>
                    <a:pt x="105473" y="346710"/>
                  </a:lnTo>
                  <a:lnTo>
                    <a:pt x="105435" y="346583"/>
                  </a:lnTo>
                  <a:lnTo>
                    <a:pt x="105346" y="346329"/>
                  </a:lnTo>
                  <a:lnTo>
                    <a:pt x="105257" y="346075"/>
                  </a:lnTo>
                  <a:lnTo>
                    <a:pt x="105486" y="346075"/>
                  </a:lnTo>
                  <a:lnTo>
                    <a:pt x="105498" y="345821"/>
                  </a:lnTo>
                  <a:lnTo>
                    <a:pt x="105168" y="345821"/>
                  </a:lnTo>
                  <a:lnTo>
                    <a:pt x="105092" y="345567"/>
                  </a:lnTo>
                  <a:lnTo>
                    <a:pt x="105003" y="345313"/>
                  </a:lnTo>
                  <a:lnTo>
                    <a:pt x="104914" y="345059"/>
                  </a:lnTo>
                  <a:lnTo>
                    <a:pt x="104838" y="344805"/>
                  </a:lnTo>
                  <a:lnTo>
                    <a:pt x="104749" y="344551"/>
                  </a:lnTo>
                  <a:lnTo>
                    <a:pt x="104775" y="346075"/>
                  </a:lnTo>
                  <a:lnTo>
                    <a:pt x="104711" y="345821"/>
                  </a:lnTo>
                  <a:lnTo>
                    <a:pt x="104279" y="345821"/>
                  </a:lnTo>
                  <a:lnTo>
                    <a:pt x="104216" y="345059"/>
                  </a:lnTo>
                  <a:lnTo>
                    <a:pt x="104228" y="344551"/>
                  </a:lnTo>
                  <a:lnTo>
                    <a:pt x="104279" y="343408"/>
                  </a:lnTo>
                  <a:lnTo>
                    <a:pt x="103187" y="343408"/>
                  </a:lnTo>
                  <a:lnTo>
                    <a:pt x="102806" y="344424"/>
                  </a:lnTo>
                  <a:lnTo>
                    <a:pt x="102603" y="343789"/>
                  </a:lnTo>
                  <a:lnTo>
                    <a:pt x="102565" y="343662"/>
                  </a:lnTo>
                  <a:lnTo>
                    <a:pt x="102476" y="343408"/>
                  </a:lnTo>
                  <a:lnTo>
                    <a:pt x="101549" y="343408"/>
                  </a:lnTo>
                  <a:lnTo>
                    <a:pt x="101422" y="343662"/>
                  </a:lnTo>
                  <a:lnTo>
                    <a:pt x="101371" y="343789"/>
                  </a:lnTo>
                  <a:lnTo>
                    <a:pt x="101295" y="344170"/>
                  </a:lnTo>
                  <a:lnTo>
                    <a:pt x="101206" y="344551"/>
                  </a:lnTo>
                  <a:lnTo>
                    <a:pt x="101104" y="345059"/>
                  </a:lnTo>
                  <a:lnTo>
                    <a:pt x="100736" y="345059"/>
                  </a:lnTo>
                  <a:lnTo>
                    <a:pt x="100825" y="343662"/>
                  </a:lnTo>
                  <a:lnTo>
                    <a:pt x="100850" y="343408"/>
                  </a:lnTo>
                  <a:lnTo>
                    <a:pt x="100685" y="343408"/>
                  </a:lnTo>
                  <a:lnTo>
                    <a:pt x="100634" y="343662"/>
                  </a:lnTo>
                  <a:lnTo>
                    <a:pt x="100622" y="343408"/>
                  </a:lnTo>
                  <a:lnTo>
                    <a:pt x="97548" y="343408"/>
                  </a:lnTo>
                  <a:lnTo>
                    <a:pt x="97548" y="346710"/>
                  </a:lnTo>
                  <a:lnTo>
                    <a:pt x="97447" y="346075"/>
                  </a:lnTo>
                  <a:lnTo>
                    <a:pt x="97548" y="346710"/>
                  </a:lnTo>
                  <a:lnTo>
                    <a:pt x="97548" y="343408"/>
                  </a:lnTo>
                  <a:lnTo>
                    <a:pt x="97345" y="343408"/>
                  </a:lnTo>
                  <a:lnTo>
                    <a:pt x="97447" y="344170"/>
                  </a:lnTo>
                  <a:lnTo>
                    <a:pt x="97510" y="345821"/>
                  </a:lnTo>
                  <a:lnTo>
                    <a:pt x="97282" y="345059"/>
                  </a:lnTo>
                  <a:lnTo>
                    <a:pt x="97218" y="344551"/>
                  </a:lnTo>
                  <a:lnTo>
                    <a:pt x="97116" y="343662"/>
                  </a:lnTo>
                  <a:lnTo>
                    <a:pt x="97091" y="343408"/>
                  </a:lnTo>
                  <a:lnTo>
                    <a:pt x="93687" y="343408"/>
                  </a:lnTo>
                  <a:lnTo>
                    <a:pt x="93700" y="344551"/>
                  </a:lnTo>
                  <a:lnTo>
                    <a:pt x="93573" y="343408"/>
                  </a:lnTo>
                  <a:lnTo>
                    <a:pt x="92659" y="343408"/>
                  </a:lnTo>
                  <a:lnTo>
                    <a:pt x="92773" y="343789"/>
                  </a:lnTo>
                  <a:lnTo>
                    <a:pt x="92900" y="344170"/>
                  </a:lnTo>
                  <a:lnTo>
                    <a:pt x="92938" y="345821"/>
                  </a:lnTo>
                  <a:lnTo>
                    <a:pt x="92748" y="345567"/>
                  </a:lnTo>
                  <a:lnTo>
                    <a:pt x="92671" y="344805"/>
                  </a:lnTo>
                  <a:lnTo>
                    <a:pt x="92621" y="344170"/>
                  </a:lnTo>
                  <a:lnTo>
                    <a:pt x="92583" y="343789"/>
                  </a:lnTo>
                  <a:lnTo>
                    <a:pt x="92240" y="344170"/>
                  </a:lnTo>
                  <a:lnTo>
                    <a:pt x="92227" y="343408"/>
                  </a:lnTo>
                  <a:lnTo>
                    <a:pt x="84886" y="343408"/>
                  </a:lnTo>
                  <a:lnTo>
                    <a:pt x="84937" y="343789"/>
                  </a:lnTo>
                  <a:lnTo>
                    <a:pt x="85051" y="344805"/>
                  </a:lnTo>
                  <a:lnTo>
                    <a:pt x="84620" y="343789"/>
                  </a:lnTo>
                  <a:lnTo>
                    <a:pt x="84556" y="343662"/>
                  </a:lnTo>
                  <a:lnTo>
                    <a:pt x="84607" y="344170"/>
                  </a:lnTo>
                  <a:lnTo>
                    <a:pt x="84721" y="344551"/>
                  </a:lnTo>
                  <a:lnTo>
                    <a:pt x="84810" y="344805"/>
                  </a:lnTo>
                  <a:lnTo>
                    <a:pt x="84886" y="345059"/>
                  </a:lnTo>
                  <a:lnTo>
                    <a:pt x="84963" y="345313"/>
                  </a:lnTo>
                  <a:lnTo>
                    <a:pt x="84670" y="345821"/>
                  </a:lnTo>
                  <a:lnTo>
                    <a:pt x="84531" y="345821"/>
                  </a:lnTo>
                  <a:lnTo>
                    <a:pt x="84594" y="345948"/>
                  </a:lnTo>
                  <a:lnTo>
                    <a:pt x="84658" y="346075"/>
                  </a:lnTo>
                  <a:lnTo>
                    <a:pt x="84937" y="346583"/>
                  </a:lnTo>
                  <a:lnTo>
                    <a:pt x="85001" y="346710"/>
                  </a:lnTo>
                  <a:lnTo>
                    <a:pt x="85102" y="347345"/>
                  </a:lnTo>
                  <a:lnTo>
                    <a:pt x="85204" y="347980"/>
                  </a:lnTo>
                  <a:lnTo>
                    <a:pt x="85318" y="348742"/>
                  </a:lnTo>
                  <a:lnTo>
                    <a:pt x="85344" y="349161"/>
                  </a:lnTo>
                  <a:lnTo>
                    <a:pt x="85255" y="348869"/>
                  </a:lnTo>
                  <a:lnTo>
                    <a:pt x="85217" y="348742"/>
                  </a:lnTo>
                  <a:lnTo>
                    <a:pt x="85128" y="348488"/>
                  </a:lnTo>
                  <a:lnTo>
                    <a:pt x="85039" y="348234"/>
                  </a:lnTo>
                  <a:lnTo>
                    <a:pt x="84950" y="347980"/>
                  </a:lnTo>
                  <a:lnTo>
                    <a:pt x="84721" y="347345"/>
                  </a:lnTo>
                  <a:lnTo>
                    <a:pt x="84683" y="347980"/>
                  </a:lnTo>
                  <a:lnTo>
                    <a:pt x="84683" y="347726"/>
                  </a:lnTo>
                  <a:lnTo>
                    <a:pt x="84442" y="347345"/>
                  </a:lnTo>
                  <a:lnTo>
                    <a:pt x="84213" y="346710"/>
                  </a:lnTo>
                  <a:lnTo>
                    <a:pt x="84162" y="346583"/>
                  </a:lnTo>
                  <a:lnTo>
                    <a:pt x="84074" y="346329"/>
                  </a:lnTo>
                  <a:lnTo>
                    <a:pt x="83972" y="346075"/>
                  </a:lnTo>
                  <a:lnTo>
                    <a:pt x="83883" y="345821"/>
                  </a:lnTo>
                  <a:lnTo>
                    <a:pt x="83781" y="345567"/>
                  </a:lnTo>
                  <a:lnTo>
                    <a:pt x="83769" y="345059"/>
                  </a:lnTo>
                  <a:lnTo>
                    <a:pt x="83832" y="344805"/>
                  </a:lnTo>
                  <a:lnTo>
                    <a:pt x="83908" y="344551"/>
                  </a:lnTo>
                  <a:lnTo>
                    <a:pt x="84010" y="344170"/>
                  </a:lnTo>
                  <a:lnTo>
                    <a:pt x="84124" y="343789"/>
                  </a:lnTo>
                  <a:lnTo>
                    <a:pt x="84226" y="343408"/>
                  </a:lnTo>
                  <a:lnTo>
                    <a:pt x="82905" y="343408"/>
                  </a:lnTo>
                  <a:lnTo>
                    <a:pt x="82956" y="343662"/>
                  </a:lnTo>
                  <a:lnTo>
                    <a:pt x="83058" y="344170"/>
                  </a:lnTo>
                  <a:lnTo>
                    <a:pt x="82461" y="343408"/>
                  </a:lnTo>
                  <a:lnTo>
                    <a:pt x="79197" y="343408"/>
                  </a:lnTo>
                  <a:lnTo>
                    <a:pt x="79260" y="345059"/>
                  </a:lnTo>
                  <a:lnTo>
                    <a:pt x="79159" y="344805"/>
                  </a:lnTo>
                  <a:lnTo>
                    <a:pt x="79070" y="344551"/>
                  </a:lnTo>
                  <a:lnTo>
                    <a:pt x="78778" y="343789"/>
                  </a:lnTo>
                  <a:lnTo>
                    <a:pt x="78740" y="343662"/>
                  </a:lnTo>
                  <a:lnTo>
                    <a:pt x="78435" y="343662"/>
                  </a:lnTo>
                  <a:lnTo>
                    <a:pt x="78232" y="343408"/>
                  </a:lnTo>
                  <a:lnTo>
                    <a:pt x="77952" y="343408"/>
                  </a:lnTo>
                  <a:lnTo>
                    <a:pt x="77952" y="344551"/>
                  </a:lnTo>
                  <a:lnTo>
                    <a:pt x="77901" y="344424"/>
                  </a:lnTo>
                  <a:lnTo>
                    <a:pt x="77952" y="344551"/>
                  </a:lnTo>
                  <a:lnTo>
                    <a:pt x="77952" y="343408"/>
                  </a:lnTo>
                  <a:lnTo>
                    <a:pt x="77812" y="344055"/>
                  </a:lnTo>
                  <a:lnTo>
                    <a:pt x="77635" y="343789"/>
                  </a:lnTo>
                  <a:lnTo>
                    <a:pt x="77584" y="343662"/>
                  </a:lnTo>
                  <a:lnTo>
                    <a:pt x="77482" y="343408"/>
                  </a:lnTo>
                  <a:lnTo>
                    <a:pt x="76644" y="343408"/>
                  </a:lnTo>
                  <a:lnTo>
                    <a:pt x="76695" y="344551"/>
                  </a:lnTo>
                  <a:lnTo>
                    <a:pt x="76415" y="343789"/>
                  </a:lnTo>
                  <a:lnTo>
                    <a:pt x="76377" y="343662"/>
                  </a:lnTo>
                  <a:lnTo>
                    <a:pt x="76288" y="343408"/>
                  </a:lnTo>
                  <a:lnTo>
                    <a:pt x="76644" y="343408"/>
                  </a:lnTo>
                  <a:lnTo>
                    <a:pt x="76644" y="343154"/>
                  </a:lnTo>
                  <a:lnTo>
                    <a:pt x="76187" y="343154"/>
                  </a:lnTo>
                  <a:lnTo>
                    <a:pt x="75907" y="342646"/>
                  </a:lnTo>
                  <a:lnTo>
                    <a:pt x="76009" y="343408"/>
                  </a:lnTo>
                  <a:lnTo>
                    <a:pt x="76111" y="343789"/>
                  </a:lnTo>
                  <a:lnTo>
                    <a:pt x="76263" y="344170"/>
                  </a:lnTo>
                  <a:lnTo>
                    <a:pt x="76276" y="344805"/>
                  </a:lnTo>
                  <a:lnTo>
                    <a:pt x="75996" y="344170"/>
                  </a:lnTo>
                  <a:lnTo>
                    <a:pt x="76009" y="345567"/>
                  </a:lnTo>
                  <a:lnTo>
                    <a:pt x="75577" y="345313"/>
                  </a:lnTo>
                  <a:lnTo>
                    <a:pt x="75501" y="345059"/>
                  </a:lnTo>
                  <a:lnTo>
                    <a:pt x="75425" y="344805"/>
                  </a:lnTo>
                  <a:lnTo>
                    <a:pt x="75260" y="344551"/>
                  </a:lnTo>
                  <a:lnTo>
                    <a:pt x="75234" y="344170"/>
                  </a:lnTo>
                  <a:lnTo>
                    <a:pt x="75120" y="343789"/>
                  </a:lnTo>
                  <a:lnTo>
                    <a:pt x="75031" y="344170"/>
                  </a:lnTo>
                  <a:lnTo>
                    <a:pt x="74803" y="343789"/>
                  </a:lnTo>
                  <a:lnTo>
                    <a:pt x="74726" y="343662"/>
                  </a:lnTo>
                  <a:lnTo>
                    <a:pt x="74015" y="343789"/>
                  </a:lnTo>
                  <a:lnTo>
                    <a:pt x="73914" y="344170"/>
                  </a:lnTo>
                  <a:lnTo>
                    <a:pt x="73812" y="344551"/>
                  </a:lnTo>
                  <a:lnTo>
                    <a:pt x="73736" y="344805"/>
                  </a:lnTo>
                  <a:lnTo>
                    <a:pt x="73901" y="344805"/>
                  </a:lnTo>
                  <a:lnTo>
                    <a:pt x="74142" y="345059"/>
                  </a:lnTo>
                  <a:lnTo>
                    <a:pt x="74206" y="345313"/>
                  </a:lnTo>
                  <a:lnTo>
                    <a:pt x="74269" y="345567"/>
                  </a:lnTo>
                  <a:lnTo>
                    <a:pt x="74345" y="345821"/>
                  </a:lnTo>
                  <a:lnTo>
                    <a:pt x="74422" y="346075"/>
                  </a:lnTo>
                  <a:lnTo>
                    <a:pt x="74498" y="346329"/>
                  </a:lnTo>
                  <a:lnTo>
                    <a:pt x="74625" y="346710"/>
                  </a:lnTo>
                  <a:lnTo>
                    <a:pt x="74739" y="347091"/>
                  </a:lnTo>
                  <a:lnTo>
                    <a:pt x="74803" y="347345"/>
                  </a:lnTo>
                  <a:lnTo>
                    <a:pt x="74904" y="347726"/>
                  </a:lnTo>
                  <a:lnTo>
                    <a:pt x="74980" y="347980"/>
                  </a:lnTo>
                  <a:lnTo>
                    <a:pt x="75044" y="348234"/>
                  </a:lnTo>
                  <a:lnTo>
                    <a:pt x="75107" y="348488"/>
                  </a:lnTo>
                  <a:lnTo>
                    <a:pt x="75209" y="348869"/>
                  </a:lnTo>
                  <a:lnTo>
                    <a:pt x="75158" y="348742"/>
                  </a:lnTo>
                  <a:lnTo>
                    <a:pt x="75082" y="348488"/>
                  </a:lnTo>
                  <a:lnTo>
                    <a:pt x="75006" y="348234"/>
                  </a:lnTo>
                  <a:lnTo>
                    <a:pt x="74930" y="347980"/>
                  </a:lnTo>
                  <a:lnTo>
                    <a:pt x="74841" y="347726"/>
                  </a:lnTo>
                  <a:lnTo>
                    <a:pt x="74726" y="347345"/>
                  </a:lnTo>
                  <a:lnTo>
                    <a:pt x="74714" y="347980"/>
                  </a:lnTo>
                  <a:lnTo>
                    <a:pt x="74650" y="347726"/>
                  </a:lnTo>
                  <a:lnTo>
                    <a:pt x="74510" y="347345"/>
                  </a:lnTo>
                  <a:lnTo>
                    <a:pt x="74434" y="347091"/>
                  </a:lnTo>
                  <a:lnTo>
                    <a:pt x="74206" y="346710"/>
                  </a:lnTo>
                  <a:lnTo>
                    <a:pt x="74129" y="346583"/>
                  </a:lnTo>
                  <a:lnTo>
                    <a:pt x="74015" y="345821"/>
                  </a:lnTo>
                  <a:lnTo>
                    <a:pt x="72580" y="343154"/>
                  </a:lnTo>
                  <a:lnTo>
                    <a:pt x="72504" y="344170"/>
                  </a:lnTo>
                  <a:lnTo>
                    <a:pt x="72390" y="345694"/>
                  </a:lnTo>
                  <a:lnTo>
                    <a:pt x="71462" y="345313"/>
                  </a:lnTo>
                  <a:lnTo>
                    <a:pt x="71577" y="346075"/>
                  </a:lnTo>
                  <a:lnTo>
                    <a:pt x="71678" y="346583"/>
                  </a:lnTo>
                  <a:lnTo>
                    <a:pt x="70586" y="344805"/>
                  </a:lnTo>
                  <a:lnTo>
                    <a:pt x="70650" y="347091"/>
                  </a:lnTo>
                  <a:lnTo>
                    <a:pt x="69824" y="346329"/>
                  </a:lnTo>
                  <a:lnTo>
                    <a:pt x="70167" y="347091"/>
                  </a:lnTo>
                  <a:lnTo>
                    <a:pt x="70256" y="347345"/>
                  </a:lnTo>
                  <a:lnTo>
                    <a:pt x="70358" y="347726"/>
                  </a:lnTo>
                  <a:lnTo>
                    <a:pt x="70421" y="347980"/>
                  </a:lnTo>
                  <a:lnTo>
                    <a:pt x="70485" y="348234"/>
                  </a:lnTo>
                  <a:lnTo>
                    <a:pt x="70548" y="348488"/>
                  </a:lnTo>
                  <a:lnTo>
                    <a:pt x="70650" y="348869"/>
                  </a:lnTo>
                  <a:lnTo>
                    <a:pt x="70751" y="349250"/>
                  </a:lnTo>
                  <a:lnTo>
                    <a:pt x="70815" y="349504"/>
                  </a:lnTo>
                  <a:lnTo>
                    <a:pt x="70878" y="349758"/>
                  </a:lnTo>
                  <a:lnTo>
                    <a:pt x="70408" y="350012"/>
                  </a:lnTo>
                  <a:lnTo>
                    <a:pt x="70485" y="350266"/>
                  </a:lnTo>
                  <a:lnTo>
                    <a:pt x="70662" y="350266"/>
                  </a:lnTo>
                  <a:lnTo>
                    <a:pt x="70624" y="350012"/>
                  </a:lnTo>
                  <a:lnTo>
                    <a:pt x="84569" y="350012"/>
                  </a:lnTo>
                  <a:lnTo>
                    <a:pt x="85255" y="349504"/>
                  </a:lnTo>
                  <a:lnTo>
                    <a:pt x="85420" y="350012"/>
                  </a:lnTo>
                  <a:lnTo>
                    <a:pt x="104762" y="350012"/>
                  </a:lnTo>
                  <a:lnTo>
                    <a:pt x="104851" y="347726"/>
                  </a:lnTo>
                  <a:lnTo>
                    <a:pt x="104965" y="347980"/>
                  </a:lnTo>
                  <a:lnTo>
                    <a:pt x="105054" y="348234"/>
                  </a:lnTo>
                  <a:lnTo>
                    <a:pt x="105092" y="348005"/>
                  </a:lnTo>
                  <a:lnTo>
                    <a:pt x="105067" y="350012"/>
                  </a:lnTo>
                  <a:lnTo>
                    <a:pt x="105587" y="350012"/>
                  </a:lnTo>
                  <a:lnTo>
                    <a:pt x="105638" y="349504"/>
                  </a:lnTo>
                  <a:lnTo>
                    <a:pt x="105702" y="350012"/>
                  </a:lnTo>
                  <a:lnTo>
                    <a:pt x="106514" y="350012"/>
                  </a:lnTo>
                  <a:lnTo>
                    <a:pt x="106540" y="349758"/>
                  </a:lnTo>
                  <a:lnTo>
                    <a:pt x="106540" y="350012"/>
                  </a:lnTo>
                  <a:lnTo>
                    <a:pt x="107010" y="350012"/>
                  </a:lnTo>
                  <a:lnTo>
                    <a:pt x="107035" y="349758"/>
                  </a:lnTo>
                  <a:lnTo>
                    <a:pt x="107061" y="349504"/>
                  </a:lnTo>
                  <a:lnTo>
                    <a:pt x="107086" y="349250"/>
                  </a:lnTo>
                  <a:lnTo>
                    <a:pt x="107353" y="349250"/>
                  </a:lnTo>
                  <a:lnTo>
                    <a:pt x="107327" y="348234"/>
                  </a:lnTo>
                  <a:lnTo>
                    <a:pt x="107162" y="348234"/>
                  </a:lnTo>
                  <a:lnTo>
                    <a:pt x="107315" y="347345"/>
                  </a:lnTo>
                  <a:lnTo>
                    <a:pt x="107175" y="347726"/>
                  </a:lnTo>
                  <a:lnTo>
                    <a:pt x="107073" y="346583"/>
                  </a:lnTo>
                  <a:lnTo>
                    <a:pt x="107581" y="346583"/>
                  </a:lnTo>
                  <a:lnTo>
                    <a:pt x="107556" y="346329"/>
                  </a:lnTo>
                  <a:lnTo>
                    <a:pt x="107226" y="346329"/>
                  </a:lnTo>
                  <a:lnTo>
                    <a:pt x="107073" y="346456"/>
                  </a:lnTo>
                  <a:lnTo>
                    <a:pt x="107073" y="346329"/>
                  </a:lnTo>
                  <a:lnTo>
                    <a:pt x="107226" y="346329"/>
                  </a:lnTo>
                  <a:lnTo>
                    <a:pt x="107543" y="346075"/>
                  </a:lnTo>
                  <a:lnTo>
                    <a:pt x="107670" y="346075"/>
                  </a:lnTo>
                  <a:lnTo>
                    <a:pt x="107873" y="346075"/>
                  </a:lnTo>
                  <a:lnTo>
                    <a:pt x="107962" y="345821"/>
                  </a:lnTo>
                  <a:close/>
                </a:path>
                <a:path w="396875" h="392430">
                  <a:moveTo>
                    <a:pt x="108229" y="347345"/>
                  </a:moveTo>
                  <a:lnTo>
                    <a:pt x="108064" y="347637"/>
                  </a:lnTo>
                  <a:lnTo>
                    <a:pt x="107911" y="347345"/>
                  </a:lnTo>
                  <a:lnTo>
                    <a:pt x="107911" y="346583"/>
                  </a:lnTo>
                  <a:lnTo>
                    <a:pt x="107696" y="346583"/>
                  </a:lnTo>
                  <a:lnTo>
                    <a:pt x="107670" y="348869"/>
                  </a:lnTo>
                  <a:lnTo>
                    <a:pt x="107480" y="349250"/>
                  </a:lnTo>
                  <a:lnTo>
                    <a:pt x="107378" y="350012"/>
                  </a:lnTo>
                  <a:lnTo>
                    <a:pt x="107607" y="350012"/>
                  </a:lnTo>
                  <a:lnTo>
                    <a:pt x="107721" y="349504"/>
                  </a:lnTo>
                  <a:lnTo>
                    <a:pt x="107772" y="349250"/>
                  </a:lnTo>
                  <a:lnTo>
                    <a:pt x="107886" y="348742"/>
                  </a:lnTo>
                  <a:lnTo>
                    <a:pt x="108000" y="348234"/>
                  </a:lnTo>
                  <a:lnTo>
                    <a:pt x="108064" y="347941"/>
                  </a:lnTo>
                  <a:lnTo>
                    <a:pt x="108178" y="347726"/>
                  </a:lnTo>
                  <a:lnTo>
                    <a:pt x="108229" y="347345"/>
                  </a:lnTo>
                  <a:close/>
                </a:path>
                <a:path w="396875" h="392430">
                  <a:moveTo>
                    <a:pt x="108546" y="350507"/>
                  </a:moveTo>
                  <a:lnTo>
                    <a:pt x="108445" y="349402"/>
                  </a:lnTo>
                  <a:lnTo>
                    <a:pt x="108445" y="348386"/>
                  </a:lnTo>
                  <a:lnTo>
                    <a:pt x="108191" y="349821"/>
                  </a:lnTo>
                  <a:lnTo>
                    <a:pt x="108445" y="350393"/>
                  </a:lnTo>
                  <a:lnTo>
                    <a:pt x="108496" y="351459"/>
                  </a:lnTo>
                  <a:lnTo>
                    <a:pt x="108546" y="350507"/>
                  </a:lnTo>
                  <a:close/>
                </a:path>
                <a:path w="396875" h="392430">
                  <a:moveTo>
                    <a:pt x="222034" y="45605"/>
                  </a:moveTo>
                  <a:lnTo>
                    <a:pt x="221462" y="45720"/>
                  </a:lnTo>
                  <a:lnTo>
                    <a:pt x="221653" y="45720"/>
                  </a:lnTo>
                  <a:lnTo>
                    <a:pt x="222034" y="45605"/>
                  </a:lnTo>
                  <a:close/>
                </a:path>
                <a:path w="396875" h="392430">
                  <a:moveTo>
                    <a:pt x="225475" y="18923"/>
                  </a:moveTo>
                  <a:lnTo>
                    <a:pt x="224345" y="19354"/>
                  </a:lnTo>
                  <a:lnTo>
                    <a:pt x="224599" y="18923"/>
                  </a:lnTo>
                  <a:lnTo>
                    <a:pt x="223786" y="19558"/>
                  </a:lnTo>
                  <a:lnTo>
                    <a:pt x="224231" y="19558"/>
                  </a:lnTo>
                  <a:lnTo>
                    <a:pt x="225475" y="18923"/>
                  </a:lnTo>
                  <a:close/>
                </a:path>
                <a:path w="396875" h="392430">
                  <a:moveTo>
                    <a:pt x="226326" y="68072"/>
                  </a:moveTo>
                  <a:lnTo>
                    <a:pt x="226110" y="68072"/>
                  </a:lnTo>
                  <a:lnTo>
                    <a:pt x="226250" y="68211"/>
                  </a:lnTo>
                  <a:lnTo>
                    <a:pt x="226326" y="68072"/>
                  </a:lnTo>
                  <a:close/>
                </a:path>
                <a:path w="396875" h="392430">
                  <a:moveTo>
                    <a:pt x="227888" y="27051"/>
                  </a:moveTo>
                  <a:lnTo>
                    <a:pt x="225882" y="27965"/>
                  </a:lnTo>
                  <a:lnTo>
                    <a:pt x="226364" y="27965"/>
                  </a:lnTo>
                  <a:lnTo>
                    <a:pt x="226834" y="27686"/>
                  </a:lnTo>
                  <a:lnTo>
                    <a:pt x="227228" y="27686"/>
                  </a:lnTo>
                  <a:lnTo>
                    <a:pt x="227888" y="27051"/>
                  </a:lnTo>
                  <a:close/>
                </a:path>
                <a:path w="396875" h="392430">
                  <a:moveTo>
                    <a:pt x="229374" y="30264"/>
                  </a:moveTo>
                  <a:lnTo>
                    <a:pt x="227533" y="30886"/>
                  </a:lnTo>
                  <a:lnTo>
                    <a:pt x="229374" y="30264"/>
                  </a:lnTo>
                  <a:close/>
                </a:path>
                <a:path w="396875" h="392430">
                  <a:moveTo>
                    <a:pt x="232943" y="35941"/>
                  </a:moveTo>
                  <a:lnTo>
                    <a:pt x="232537" y="35941"/>
                  </a:lnTo>
                  <a:lnTo>
                    <a:pt x="231787" y="36576"/>
                  </a:lnTo>
                  <a:lnTo>
                    <a:pt x="232943" y="35941"/>
                  </a:lnTo>
                  <a:close/>
                </a:path>
                <a:path w="396875" h="392430">
                  <a:moveTo>
                    <a:pt x="234480" y="97409"/>
                  </a:moveTo>
                  <a:lnTo>
                    <a:pt x="233819" y="96774"/>
                  </a:lnTo>
                  <a:lnTo>
                    <a:pt x="233108" y="96774"/>
                  </a:lnTo>
                  <a:lnTo>
                    <a:pt x="234480" y="97409"/>
                  </a:lnTo>
                  <a:close/>
                </a:path>
                <a:path w="396875" h="392430">
                  <a:moveTo>
                    <a:pt x="234670" y="97993"/>
                  </a:moveTo>
                  <a:lnTo>
                    <a:pt x="233324" y="97434"/>
                  </a:lnTo>
                  <a:lnTo>
                    <a:pt x="232714" y="97561"/>
                  </a:lnTo>
                  <a:lnTo>
                    <a:pt x="231660" y="97370"/>
                  </a:lnTo>
                  <a:lnTo>
                    <a:pt x="232575" y="97624"/>
                  </a:lnTo>
                  <a:lnTo>
                    <a:pt x="233680" y="97764"/>
                  </a:lnTo>
                  <a:lnTo>
                    <a:pt x="234670" y="97993"/>
                  </a:lnTo>
                  <a:close/>
                </a:path>
                <a:path w="396875" h="392430">
                  <a:moveTo>
                    <a:pt x="236131" y="98171"/>
                  </a:moveTo>
                  <a:lnTo>
                    <a:pt x="235305" y="97790"/>
                  </a:lnTo>
                  <a:lnTo>
                    <a:pt x="235013" y="97790"/>
                  </a:lnTo>
                  <a:lnTo>
                    <a:pt x="236131" y="98171"/>
                  </a:lnTo>
                  <a:close/>
                </a:path>
                <a:path w="396875" h="392430">
                  <a:moveTo>
                    <a:pt x="237998" y="97790"/>
                  </a:moveTo>
                  <a:lnTo>
                    <a:pt x="237705" y="97751"/>
                  </a:lnTo>
                  <a:lnTo>
                    <a:pt x="237502" y="97409"/>
                  </a:lnTo>
                  <a:lnTo>
                    <a:pt x="236982" y="97409"/>
                  </a:lnTo>
                  <a:lnTo>
                    <a:pt x="237121" y="97675"/>
                  </a:lnTo>
                  <a:lnTo>
                    <a:pt x="235356" y="97409"/>
                  </a:lnTo>
                  <a:lnTo>
                    <a:pt x="234480" y="97409"/>
                  </a:lnTo>
                  <a:lnTo>
                    <a:pt x="235305" y="97790"/>
                  </a:lnTo>
                  <a:lnTo>
                    <a:pt x="235940" y="97790"/>
                  </a:lnTo>
                  <a:lnTo>
                    <a:pt x="237286" y="98171"/>
                  </a:lnTo>
                  <a:lnTo>
                    <a:pt x="236702" y="97790"/>
                  </a:lnTo>
                  <a:lnTo>
                    <a:pt x="236969" y="97790"/>
                  </a:lnTo>
                  <a:lnTo>
                    <a:pt x="237883" y="98056"/>
                  </a:lnTo>
                  <a:lnTo>
                    <a:pt x="237731" y="97790"/>
                  </a:lnTo>
                  <a:lnTo>
                    <a:pt x="237998" y="97790"/>
                  </a:lnTo>
                  <a:close/>
                </a:path>
                <a:path w="396875" h="392430">
                  <a:moveTo>
                    <a:pt x="240563" y="49631"/>
                  </a:moveTo>
                  <a:lnTo>
                    <a:pt x="240068" y="49555"/>
                  </a:lnTo>
                  <a:lnTo>
                    <a:pt x="239636" y="49822"/>
                  </a:lnTo>
                  <a:lnTo>
                    <a:pt x="240563" y="49631"/>
                  </a:lnTo>
                  <a:close/>
                </a:path>
                <a:path w="396875" h="392430">
                  <a:moveTo>
                    <a:pt x="240804" y="53213"/>
                  </a:moveTo>
                  <a:lnTo>
                    <a:pt x="240195" y="53213"/>
                  </a:lnTo>
                  <a:lnTo>
                    <a:pt x="239344" y="53467"/>
                  </a:lnTo>
                  <a:lnTo>
                    <a:pt x="240804" y="53213"/>
                  </a:lnTo>
                  <a:close/>
                </a:path>
                <a:path w="396875" h="392430">
                  <a:moveTo>
                    <a:pt x="241058" y="53213"/>
                  </a:moveTo>
                  <a:lnTo>
                    <a:pt x="239445" y="53759"/>
                  </a:lnTo>
                  <a:lnTo>
                    <a:pt x="240626" y="53594"/>
                  </a:lnTo>
                  <a:lnTo>
                    <a:pt x="241058" y="53213"/>
                  </a:lnTo>
                  <a:close/>
                </a:path>
                <a:path w="396875" h="392430">
                  <a:moveTo>
                    <a:pt x="245364" y="92417"/>
                  </a:moveTo>
                  <a:lnTo>
                    <a:pt x="244487" y="92214"/>
                  </a:lnTo>
                  <a:lnTo>
                    <a:pt x="244233" y="92100"/>
                  </a:lnTo>
                  <a:lnTo>
                    <a:pt x="243484" y="92113"/>
                  </a:lnTo>
                  <a:lnTo>
                    <a:pt x="243801" y="92163"/>
                  </a:lnTo>
                  <a:lnTo>
                    <a:pt x="244246" y="92265"/>
                  </a:lnTo>
                  <a:lnTo>
                    <a:pt x="244754" y="92316"/>
                  </a:lnTo>
                  <a:lnTo>
                    <a:pt x="245364" y="92417"/>
                  </a:lnTo>
                  <a:close/>
                </a:path>
                <a:path w="396875" h="392430">
                  <a:moveTo>
                    <a:pt x="246341" y="91147"/>
                  </a:moveTo>
                  <a:lnTo>
                    <a:pt x="246253" y="90881"/>
                  </a:lnTo>
                  <a:lnTo>
                    <a:pt x="245529" y="90360"/>
                  </a:lnTo>
                  <a:lnTo>
                    <a:pt x="244589" y="90233"/>
                  </a:lnTo>
                  <a:lnTo>
                    <a:pt x="246341" y="91147"/>
                  </a:lnTo>
                  <a:close/>
                </a:path>
                <a:path w="396875" h="392430">
                  <a:moveTo>
                    <a:pt x="247027" y="88874"/>
                  </a:moveTo>
                  <a:lnTo>
                    <a:pt x="246938" y="88646"/>
                  </a:lnTo>
                  <a:lnTo>
                    <a:pt x="245808" y="88646"/>
                  </a:lnTo>
                  <a:lnTo>
                    <a:pt x="247027" y="88874"/>
                  </a:lnTo>
                  <a:close/>
                </a:path>
                <a:path w="396875" h="392430">
                  <a:moveTo>
                    <a:pt x="247230" y="89281"/>
                  </a:moveTo>
                  <a:lnTo>
                    <a:pt x="247218" y="88900"/>
                  </a:lnTo>
                  <a:lnTo>
                    <a:pt x="247053" y="88900"/>
                  </a:lnTo>
                  <a:lnTo>
                    <a:pt x="247230" y="89281"/>
                  </a:lnTo>
                  <a:close/>
                </a:path>
                <a:path w="396875" h="392430">
                  <a:moveTo>
                    <a:pt x="247294" y="89916"/>
                  </a:moveTo>
                  <a:lnTo>
                    <a:pt x="247269" y="89649"/>
                  </a:lnTo>
                  <a:lnTo>
                    <a:pt x="246507" y="89649"/>
                  </a:lnTo>
                  <a:lnTo>
                    <a:pt x="247091" y="89916"/>
                  </a:lnTo>
                  <a:lnTo>
                    <a:pt x="247294" y="89916"/>
                  </a:lnTo>
                  <a:close/>
                </a:path>
                <a:path w="396875" h="392430">
                  <a:moveTo>
                    <a:pt x="247586" y="76581"/>
                  </a:moveTo>
                  <a:lnTo>
                    <a:pt x="245795" y="76581"/>
                  </a:lnTo>
                  <a:lnTo>
                    <a:pt x="246697" y="76962"/>
                  </a:lnTo>
                  <a:lnTo>
                    <a:pt x="247586" y="76581"/>
                  </a:lnTo>
                  <a:close/>
                </a:path>
                <a:path w="396875" h="392430">
                  <a:moveTo>
                    <a:pt x="248196" y="90424"/>
                  </a:moveTo>
                  <a:lnTo>
                    <a:pt x="247091" y="89916"/>
                  </a:lnTo>
                  <a:lnTo>
                    <a:pt x="246418" y="89916"/>
                  </a:lnTo>
                  <a:lnTo>
                    <a:pt x="248196" y="90424"/>
                  </a:lnTo>
                  <a:close/>
                </a:path>
                <a:path w="396875" h="392430">
                  <a:moveTo>
                    <a:pt x="248450" y="89789"/>
                  </a:moveTo>
                  <a:lnTo>
                    <a:pt x="248259" y="89281"/>
                  </a:lnTo>
                  <a:lnTo>
                    <a:pt x="247243" y="89281"/>
                  </a:lnTo>
                  <a:lnTo>
                    <a:pt x="247269" y="89649"/>
                  </a:lnTo>
                  <a:lnTo>
                    <a:pt x="248450" y="89789"/>
                  </a:lnTo>
                  <a:close/>
                </a:path>
                <a:path w="396875" h="392430">
                  <a:moveTo>
                    <a:pt x="248500" y="92075"/>
                  </a:moveTo>
                  <a:lnTo>
                    <a:pt x="245643" y="91440"/>
                  </a:lnTo>
                  <a:lnTo>
                    <a:pt x="244030" y="92075"/>
                  </a:lnTo>
                  <a:lnTo>
                    <a:pt x="244513" y="92075"/>
                  </a:lnTo>
                  <a:lnTo>
                    <a:pt x="246164" y="92456"/>
                  </a:lnTo>
                  <a:lnTo>
                    <a:pt x="245694" y="92075"/>
                  </a:lnTo>
                  <a:lnTo>
                    <a:pt x="247637" y="92202"/>
                  </a:lnTo>
                  <a:lnTo>
                    <a:pt x="247180" y="92075"/>
                  </a:lnTo>
                  <a:lnTo>
                    <a:pt x="248500" y="92075"/>
                  </a:lnTo>
                  <a:close/>
                </a:path>
                <a:path w="396875" h="392430">
                  <a:moveTo>
                    <a:pt x="249301" y="82245"/>
                  </a:moveTo>
                  <a:lnTo>
                    <a:pt x="248513" y="82029"/>
                  </a:lnTo>
                  <a:lnTo>
                    <a:pt x="248081" y="82130"/>
                  </a:lnTo>
                  <a:lnTo>
                    <a:pt x="248348" y="82207"/>
                  </a:lnTo>
                  <a:lnTo>
                    <a:pt x="248183" y="82232"/>
                  </a:lnTo>
                  <a:lnTo>
                    <a:pt x="249301" y="82245"/>
                  </a:lnTo>
                  <a:close/>
                </a:path>
                <a:path w="396875" h="392430">
                  <a:moveTo>
                    <a:pt x="249872" y="88633"/>
                  </a:moveTo>
                  <a:lnTo>
                    <a:pt x="249440" y="88557"/>
                  </a:lnTo>
                  <a:lnTo>
                    <a:pt x="248627" y="88658"/>
                  </a:lnTo>
                  <a:lnTo>
                    <a:pt x="249085" y="88747"/>
                  </a:lnTo>
                  <a:lnTo>
                    <a:pt x="249339" y="88836"/>
                  </a:lnTo>
                  <a:lnTo>
                    <a:pt x="249834" y="88861"/>
                  </a:lnTo>
                  <a:lnTo>
                    <a:pt x="249872" y="88633"/>
                  </a:lnTo>
                  <a:close/>
                </a:path>
                <a:path w="396875" h="392430">
                  <a:moveTo>
                    <a:pt x="250405" y="86106"/>
                  </a:moveTo>
                  <a:lnTo>
                    <a:pt x="248970" y="85864"/>
                  </a:lnTo>
                  <a:lnTo>
                    <a:pt x="249504" y="86106"/>
                  </a:lnTo>
                  <a:lnTo>
                    <a:pt x="250405" y="86106"/>
                  </a:lnTo>
                  <a:close/>
                </a:path>
                <a:path w="396875" h="392430">
                  <a:moveTo>
                    <a:pt x="250926" y="84391"/>
                  </a:moveTo>
                  <a:lnTo>
                    <a:pt x="249021" y="83947"/>
                  </a:lnTo>
                  <a:lnTo>
                    <a:pt x="249758" y="83858"/>
                  </a:lnTo>
                  <a:lnTo>
                    <a:pt x="248704" y="83934"/>
                  </a:lnTo>
                  <a:lnTo>
                    <a:pt x="249478" y="84175"/>
                  </a:lnTo>
                  <a:lnTo>
                    <a:pt x="250926" y="84391"/>
                  </a:lnTo>
                  <a:close/>
                </a:path>
                <a:path w="396875" h="392430">
                  <a:moveTo>
                    <a:pt x="254406" y="81534"/>
                  </a:moveTo>
                  <a:lnTo>
                    <a:pt x="250952" y="81292"/>
                  </a:lnTo>
                  <a:lnTo>
                    <a:pt x="250177" y="80899"/>
                  </a:lnTo>
                  <a:lnTo>
                    <a:pt x="249897" y="80899"/>
                  </a:lnTo>
                  <a:lnTo>
                    <a:pt x="248018" y="81076"/>
                  </a:lnTo>
                  <a:lnTo>
                    <a:pt x="247497" y="81026"/>
                  </a:lnTo>
                  <a:lnTo>
                    <a:pt x="247345" y="80899"/>
                  </a:lnTo>
                  <a:lnTo>
                    <a:pt x="248843" y="80899"/>
                  </a:lnTo>
                  <a:lnTo>
                    <a:pt x="249275" y="80391"/>
                  </a:lnTo>
                  <a:lnTo>
                    <a:pt x="250228" y="80391"/>
                  </a:lnTo>
                  <a:lnTo>
                    <a:pt x="248894" y="79895"/>
                  </a:lnTo>
                  <a:lnTo>
                    <a:pt x="246773" y="80391"/>
                  </a:lnTo>
                  <a:lnTo>
                    <a:pt x="246532" y="80391"/>
                  </a:lnTo>
                  <a:lnTo>
                    <a:pt x="246532" y="80962"/>
                  </a:lnTo>
                  <a:lnTo>
                    <a:pt x="245770" y="80899"/>
                  </a:lnTo>
                  <a:lnTo>
                    <a:pt x="246367" y="80899"/>
                  </a:lnTo>
                  <a:lnTo>
                    <a:pt x="246532" y="80962"/>
                  </a:lnTo>
                  <a:lnTo>
                    <a:pt x="246532" y="80391"/>
                  </a:lnTo>
                  <a:lnTo>
                    <a:pt x="246062" y="80391"/>
                  </a:lnTo>
                  <a:lnTo>
                    <a:pt x="246189" y="79756"/>
                  </a:lnTo>
                  <a:lnTo>
                    <a:pt x="248488" y="79756"/>
                  </a:lnTo>
                  <a:lnTo>
                    <a:pt x="246113" y="79375"/>
                  </a:lnTo>
                  <a:lnTo>
                    <a:pt x="246151" y="79121"/>
                  </a:lnTo>
                  <a:lnTo>
                    <a:pt x="248056" y="78740"/>
                  </a:lnTo>
                  <a:lnTo>
                    <a:pt x="251714" y="78740"/>
                  </a:lnTo>
                  <a:lnTo>
                    <a:pt x="245554" y="78359"/>
                  </a:lnTo>
                  <a:lnTo>
                    <a:pt x="246100" y="78359"/>
                  </a:lnTo>
                  <a:lnTo>
                    <a:pt x="247053" y="78359"/>
                  </a:lnTo>
                  <a:lnTo>
                    <a:pt x="248450" y="78359"/>
                  </a:lnTo>
                  <a:lnTo>
                    <a:pt x="249415" y="77851"/>
                  </a:lnTo>
                  <a:lnTo>
                    <a:pt x="246926" y="78232"/>
                  </a:lnTo>
                  <a:lnTo>
                    <a:pt x="246430" y="77724"/>
                  </a:lnTo>
                  <a:lnTo>
                    <a:pt x="244640" y="77724"/>
                  </a:lnTo>
                  <a:lnTo>
                    <a:pt x="244640" y="83693"/>
                  </a:lnTo>
                  <a:lnTo>
                    <a:pt x="241452" y="84074"/>
                  </a:lnTo>
                  <a:lnTo>
                    <a:pt x="239915" y="83566"/>
                  </a:lnTo>
                  <a:lnTo>
                    <a:pt x="240626" y="83566"/>
                  </a:lnTo>
                  <a:lnTo>
                    <a:pt x="242595" y="83934"/>
                  </a:lnTo>
                  <a:lnTo>
                    <a:pt x="242328" y="83566"/>
                  </a:lnTo>
                  <a:lnTo>
                    <a:pt x="244487" y="83566"/>
                  </a:lnTo>
                  <a:lnTo>
                    <a:pt x="244640" y="83693"/>
                  </a:lnTo>
                  <a:lnTo>
                    <a:pt x="244640" y="77724"/>
                  </a:lnTo>
                  <a:lnTo>
                    <a:pt x="245491" y="77216"/>
                  </a:lnTo>
                  <a:lnTo>
                    <a:pt x="247789" y="77724"/>
                  </a:lnTo>
                  <a:lnTo>
                    <a:pt x="249656" y="77724"/>
                  </a:lnTo>
                  <a:lnTo>
                    <a:pt x="250240" y="77724"/>
                  </a:lnTo>
                  <a:lnTo>
                    <a:pt x="250494" y="77724"/>
                  </a:lnTo>
                  <a:lnTo>
                    <a:pt x="247611" y="77343"/>
                  </a:lnTo>
                  <a:lnTo>
                    <a:pt x="250761" y="76962"/>
                  </a:lnTo>
                  <a:lnTo>
                    <a:pt x="248272" y="76962"/>
                  </a:lnTo>
                  <a:lnTo>
                    <a:pt x="247561" y="77330"/>
                  </a:lnTo>
                  <a:lnTo>
                    <a:pt x="247256" y="77216"/>
                  </a:lnTo>
                  <a:lnTo>
                    <a:pt x="246697" y="76962"/>
                  </a:lnTo>
                  <a:lnTo>
                    <a:pt x="245605" y="76962"/>
                  </a:lnTo>
                  <a:lnTo>
                    <a:pt x="245732" y="76708"/>
                  </a:lnTo>
                  <a:lnTo>
                    <a:pt x="245795" y="76581"/>
                  </a:lnTo>
                  <a:lnTo>
                    <a:pt x="244614" y="76581"/>
                  </a:lnTo>
                  <a:lnTo>
                    <a:pt x="245148" y="76327"/>
                  </a:lnTo>
                  <a:lnTo>
                    <a:pt x="246075" y="76327"/>
                  </a:lnTo>
                  <a:lnTo>
                    <a:pt x="246164" y="75933"/>
                  </a:lnTo>
                  <a:lnTo>
                    <a:pt x="245452" y="75933"/>
                  </a:lnTo>
                  <a:lnTo>
                    <a:pt x="245008" y="76327"/>
                  </a:lnTo>
                  <a:lnTo>
                    <a:pt x="242087" y="76327"/>
                  </a:lnTo>
                  <a:lnTo>
                    <a:pt x="244144" y="75933"/>
                  </a:lnTo>
                  <a:lnTo>
                    <a:pt x="238201" y="75933"/>
                  </a:lnTo>
                  <a:lnTo>
                    <a:pt x="237553" y="75933"/>
                  </a:lnTo>
                  <a:lnTo>
                    <a:pt x="236969" y="75933"/>
                  </a:lnTo>
                  <a:lnTo>
                    <a:pt x="237896" y="75057"/>
                  </a:lnTo>
                  <a:lnTo>
                    <a:pt x="238150" y="75819"/>
                  </a:lnTo>
                  <a:lnTo>
                    <a:pt x="242125" y="75057"/>
                  </a:lnTo>
                  <a:lnTo>
                    <a:pt x="243001" y="75057"/>
                  </a:lnTo>
                  <a:lnTo>
                    <a:pt x="244475" y="75895"/>
                  </a:lnTo>
                  <a:lnTo>
                    <a:pt x="247383" y="75057"/>
                  </a:lnTo>
                  <a:lnTo>
                    <a:pt x="246240" y="75057"/>
                  </a:lnTo>
                  <a:lnTo>
                    <a:pt x="247650" y="74549"/>
                  </a:lnTo>
                  <a:lnTo>
                    <a:pt x="243916" y="74549"/>
                  </a:lnTo>
                  <a:lnTo>
                    <a:pt x="243408" y="74549"/>
                  </a:lnTo>
                  <a:lnTo>
                    <a:pt x="244373" y="74041"/>
                  </a:lnTo>
                  <a:lnTo>
                    <a:pt x="245224" y="74041"/>
                  </a:lnTo>
                  <a:lnTo>
                    <a:pt x="245745" y="74041"/>
                  </a:lnTo>
                  <a:lnTo>
                    <a:pt x="246659" y="73710"/>
                  </a:lnTo>
                  <a:lnTo>
                    <a:pt x="245795" y="73787"/>
                  </a:lnTo>
                  <a:lnTo>
                    <a:pt x="246659" y="73406"/>
                  </a:lnTo>
                  <a:lnTo>
                    <a:pt x="247459" y="73406"/>
                  </a:lnTo>
                  <a:lnTo>
                    <a:pt x="247611" y="73406"/>
                  </a:lnTo>
                  <a:lnTo>
                    <a:pt x="247510" y="71120"/>
                  </a:lnTo>
                  <a:lnTo>
                    <a:pt x="247484" y="70993"/>
                  </a:lnTo>
                  <a:lnTo>
                    <a:pt x="244830" y="70739"/>
                  </a:lnTo>
                  <a:lnTo>
                    <a:pt x="242976" y="70739"/>
                  </a:lnTo>
                  <a:lnTo>
                    <a:pt x="245097" y="70231"/>
                  </a:lnTo>
                  <a:lnTo>
                    <a:pt x="245160" y="69977"/>
                  </a:lnTo>
                  <a:lnTo>
                    <a:pt x="245300" y="69875"/>
                  </a:lnTo>
                  <a:lnTo>
                    <a:pt x="245478" y="69977"/>
                  </a:lnTo>
                  <a:lnTo>
                    <a:pt x="249135" y="69977"/>
                  </a:lnTo>
                  <a:lnTo>
                    <a:pt x="245706" y="69596"/>
                  </a:lnTo>
                  <a:lnTo>
                    <a:pt x="246126" y="69303"/>
                  </a:lnTo>
                  <a:lnTo>
                    <a:pt x="246697" y="68961"/>
                  </a:lnTo>
                  <a:lnTo>
                    <a:pt x="245770" y="68961"/>
                  </a:lnTo>
                  <a:lnTo>
                    <a:pt x="246227" y="68834"/>
                  </a:lnTo>
                  <a:lnTo>
                    <a:pt x="247269" y="68453"/>
                  </a:lnTo>
                  <a:lnTo>
                    <a:pt x="244614" y="68110"/>
                  </a:lnTo>
                  <a:lnTo>
                    <a:pt x="244614" y="69469"/>
                  </a:lnTo>
                  <a:lnTo>
                    <a:pt x="240093" y="68961"/>
                  </a:lnTo>
                  <a:lnTo>
                    <a:pt x="243751" y="68961"/>
                  </a:lnTo>
                  <a:lnTo>
                    <a:pt x="244614" y="69469"/>
                  </a:lnTo>
                  <a:lnTo>
                    <a:pt x="244614" y="68110"/>
                  </a:lnTo>
                  <a:lnTo>
                    <a:pt x="244398" y="68072"/>
                  </a:lnTo>
                  <a:lnTo>
                    <a:pt x="245452" y="68072"/>
                  </a:lnTo>
                  <a:lnTo>
                    <a:pt x="246037" y="67818"/>
                  </a:lnTo>
                  <a:lnTo>
                    <a:pt x="246926" y="67437"/>
                  </a:lnTo>
                  <a:lnTo>
                    <a:pt x="244005" y="67779"/>
                  </a:lnTo>
                  <a:lnTo>
                    <a:pt x="245122" y="67437"/>
                  </a:lnTo>
                  <a:lnTo>
                    <a:pt x="243433" y="67437"/>
                  </a:lnTo>
                  <a:lnTo>
                    <a:pt x="243789" y="66929"/>
                  </a:lnTo>
                  <a:lnTo>
                    <a:pt x="244830" y="66802"/>
                  </a:lnTo>
                  <a:lnTo>
                    <a:pt x="245681" y="66802"/>
                  </a:lnTo>
                  <a:lnTo>
                    <a:pt x="245643" y="66040"/>
                  </a:lnTo>
                  <a:lnTo>
                    <a:pt x="245618" y="65659"/>
                  </a:lnTo>
                  <a:lnTo>
                    <a:pt x="244805" y="65278"/>
                  </a:lnTo>
                  <a:lnTo>
                    <a:pt x="244106" y="65659"/>
                  </a:lnTo>
                  <a:lnTo>
                    <a:pt x="243700" y="65659"/>
                  </a:lnTo>
                  <a:lnTo>
                    <a:pt x="242404" y="65786"/>
                  </a:lnTo>
                  <a:lnTo>
                    <a:pt x="240195" y="66040"/>
                  </a:lnTo>
                  <a:lnTo>
                    <a:pt x="242798" y="65659"/>
                  </a:lnTo>
                  <a:lnTo>
                    <a:pt x="242036" y="65659"/>
                  </a:lnTo>
                  <a:lnTo>
                    <a:pt x="242836" y="65278"/>
                  </a:lnTo>
                  <a:lnTo>
                    <a:pt x="243738" y="65278"/>
                  </a:lnTo>
                  <a:lnTo>
                    <a:pt x="246456" y="64262"/>
                  </a:lnTo>
                  <a:lnTo>
                    <a:pt x="244652" y="63881"/>
                  </a:lnTo>
                  <a:lnTo>
                    <a:pt x="243979" y="63881"/>
                  </a:lnTo>
                  <a:lnTo>
                    <a:pt x="244106" y="63627"/>
                  </a:lnTo>
                  <a:lnTo>
                    <a:pt x="244411" y="62992"/>
                  </a:lnTo>
                  <a:lnTo>
                    <a:pt x="242811" y="62992"/>
                  </a:lnTo>
                  <a:lnTo>
                    <a:pt x="245300" y="62103"/>
                  </a:lnTo>
                  <a:lnTo>
                    <a:pt x="242874" y="61849"/>
                  </a:lnTo>
                  <a:lnTo>
                    <a:pt x="243027" y="61722"/>
                  </a:lnTo>
                  <a:lnTo>
                    <a:pt x="243751" y="61087"/>
                  </a:lnTo>
                  <a:lnTo>
                    <a:pt x="242404" y="61468"/>
                  </a:lnTo>
                  <a:lnTo>
                    <a:pt x="241985" y="61468"/>
                  </a:lnTo>
                  <a:lnTo>
                    <a:pt x="240258" y="61722"/>
                  </a:lnTo>
                  <a:lnTo>
                    <a:pt x="240195" y="61468"/>
                  </a:lnTo>
                  <a:lnTo>
                    <a:pt x="237223" y="61468"/>
                  </a:lnTo>
                  <a:lnTo>
                    <a:pt x="242646" y="60833"/>
                  </a:lnTo>
                  <a:lnTo>
                    <a:pt x="243687" y="60325"/>
                  </a:lnTo>
                  <a:lnTo>
                    <a:pt x="242824" y="60325"/>
                  </a:lnTo>
                  <a:lnTo>
                    <a:pt x="242544" y="60071"/>
                  </a:lnTo>
                  <a:lnTo>
                    <a:pt x="242265" y="60071"/>
                  </a:lnTo>
                  <a:lnTo>
                    <a:pt x="241363" y="59690"/>
                  </a:lnTo>
                  <a:lnTo>
                    <a:pt x="241833" y="59563"/>
                  </a:lnTo>
                  <a:lnTo>
                    <a:pt x="242227" y="59563"/>
                  </a:lnTo>
                  <a:lnTo>
                    <a:pt x="242430" y="59182"/>
                  </a:lnTo>
                  <a:lnTo>
                    <a:pt x="243535" y="58801"/>
                  </a:lnTo>
                  <a:lnTo>
                    <a:pt x="241655" y="58801"/>
                  </a:lnTo>
                  <a:lnTo>
                    <a:pt x="242138" y="58547"/>
                  </a:lnTo>
                  <a:lnTo>
                    <a:pt x="242620" y="58293"/>
                  </a:lnTo>
                  <a:lnTo>
                    <a:pt x="241096" y="58420"/>
                  </a:lnTo>
                  <a:lnTo>
                    <a:pt x="240436" y="58483"/>
                  </a:lnTo>
                  <a:lnTo>
                    <a:pt x="241096" y="58039"/>
                  </a:lnTo>
                  <a:lnTo>
                    <a:pt x="241350" y="58039"/>
                  </a:lnTo>
                  <a:lnTo>
                    <a:pt x="242519" y="58039"/>
                  </a:lnTo>
                  <a:lnTo>
                    <a:pt x="243624" y="57277"/>
                  </a:lnTo>
                  <a:lnTo>
                    <a:pt x="242862" y="57531"/>
                  </a:lnTo>
                  <a:lnTo>
                    <a:pt x="241592" y="57531"/>
                  </a:lnTo>
                  <a:lnTo>
                    <a:pt x="241452" y="57531"/>
                  </a:lnTo>
                  <a:lnTo>
                    <a:pt x="242290" y="57277"/>
                  </a:lnTo>
                  <a:lnTo>
                    <a:pt x="242138" y="57277"/>
                  </a:lnTo>
                  <a:lnTo>
                    <a:pt x="240982" y="57531"/>
                  </a:lnTo>
                  <a:lnTo>
                    <a:pt x="241274" y="57277"/>
                  </a:lnTo>
                  <a:lnTo>
                    <a:pt x="241973" y="57277"/>
                  </a:lnTo>
                  <a:lnTo>
                    <a:pt x="240614" y="56654"/>
                  </a:lnTo>
                  <a:lnTo>
                    <a:pt x="240055" y="57277"/>
                  </a:lnTo>
                  <a:lnTo>
                    <a:pt x="237731" y="57277"/>
                  </a:lnTo>
                  <a:lnTo>
                    <a:pt x="240042" y="56388"/>
                  </a:lnTo>
                  <a:lnTo>
                    <a:pt x="239166" y="56388"/>
                  </a:lnTo>
                  <a:lnTo>
                    <a:pt x="239953" y="56134"/>
                  </a:lnTo>
                  <a:lnTo>
                    <a:pt x="239776" y="56134"/>
                  </a:lnTo>
                  <a:lnTo>
                    <a:pt x="237871" y="55372"/>
                  </a:lnTo>
                  <a:lnTo>
                    <a:pt x="242150" y="55372"/>
                  </a:lnTo>
                  <a:lnTo>
                    <a:pt x="242430" y="54864"/>
                  </a:lnTo>
                  <a:lnTo>
                    <a:pt x="239966" y="54864"/>
                  </a:lnTo>
                  <a:lnTo>
                    <a:pt x="240626" y="54610"/>
                  </a:lnTo>
                  <a:lnTo>
                    <a:pt x="241287" y="54356"/>
                  </a:lnTo>
                  <a:lnTo>
                    <a:pt x="241909" y="54356"/>
                  </a:lnTo>
                  <a:lnTo>
                    <a:pt x="242557" y="53594"/>
                  </a:lnTo>
                  <a:lnTo>
                    <a:pt x="242074" y="53594"/>
                  </a:lnTo>
                  <a:lnTo>
                    <a:pt x="238175" y="54444"/>
                  </a:lnTo>
                  <a:lnTo>
                    <a:pt x="237401" y="54622"/>
                  </a:lnTo>
                  <a:lnTo>
                    <a:pt x="237731" y="54419"/>
                  </a:lnTo>
                  <a:lnTo>
                    <a:pt x="238696" y="53848"/>
                  </a:lnTo>
                  <a:lnTo>
                    <a:pt x="239204" y="53784"/>
                  </a:lnTo>
                  <a:lnTo>
                    <a:pt x="239369" y="53594"/>
                  </a:lnTo>
                  <a:lnTo>
                    <a:pt x="238925" y="53594"/>
                  </a:lnTo>
                  <a:lnTo>
                    <a:pt x="238721" y="53594"/>
                  </a:lnTo>
                  <a:lnTo>
                    <a:pt x="243027" y="52070"/>
                  </a:lnTo>
                  <a:lnTo>
                    <a:pt x="241388" y="51943"/>
                  </a:lnTo>
                  <a:lnTo>
                    <a:pt x="239560" y="51943"/>
                  </a:lnTo>
                  <a:lnTo>
                    <a:pt x="240525" y="51308"/>
                  </a:lnTo>
                  <a:lnTo>
                    <a:pt x="241439" y="50711"/>
                  </a:lnTo>
                  <a:lnTo>
                    <a:pt x="239268" y="51308"/>
                  </a:lnTo>
                  <a:lnTo>
                    <a:pt x="240449" y="50711"/>
                  </a:lnTo>
                  <a:lnTo>
                    <a:pt x="239141" y="50711"/>
                  </a:lnTo>
                  <a:lnTo>
                    <a:pt x="241096" y="50292"/>
                  </a:lnTo>
                  <a:lnTo>
                    <a:pt x="242277" y="50038"/>
                  </a:lnTo>
                  <a:lnTo>
                    <a:pt x="239407" y="50292"/>
                  </a:lnTo>
                  <a:lnTo>
                    <a:pt x="240792" y="49784"/>
                  </a:lnTo>
                  <a:lnTo>
                    <a:pt x="238975" y="50292"/>
                  </a:lnTo>
                  <a:lnTo>
                    <a:pt x="238721" y="50292"/>
                  </a:lnTo>
                  <a:lnTo>
                    <a:pt x="239547" y="49784"/>
                  </a:lnTo>
                  <a:lnTo>
                    <a:pt x="239052" y="49784"/>
                  </a:lnTo>
                  <a:lnTo>
                    <a:pt x="236702" y="50228"/>
                  </a:lnTo>
                  <a:lnTo>
                    <a:pt x="236702" y="95250"/>
                  </a:lnTo>
                  <a:lnTo>
                    <a:pt x="235534" y="95250"/>
                  </a:lnTo>
                  <a:lnTo>
                    <a:pt x="234454" y="94640"/>
                  </a:lnTo>
                  <a:lnTo>
                    <a:pt x="236702" y="95250"/>
                  </a:lnTo>
                  <a:lnTo>
                    <a:pt x="236702" y="50228"/>
                  </a:lnTo>
                  <a:lnTo>
                    <a:pt x="234861" y="50558"/>
                  </a:lnTo>
                  <a:lnTo>
                    <a:pt x="235648" y="50292"/>
                  </a:lnTo>
                  <a:lnTo>
                    <a:pt x="237197" y="49784"/>
                  </a:lnTo>
                  <a:lnTo>
                    <a:pt x="237363" y="49784"/>
                  </a:lnTo>
                  <a:lnTo>
                    <a:pt x="238226" y="49276"/>
                  </a:lnTo>
                  <a:lnTo>
                    <a:pt x="239687" y="49276"/>
                  </a:lnTo>
                  <a:lnTo>
                    <a:pt x="240385" y="49022"/>
                  </a:lnTo>
                  <a:lnTo>
                    <a:pt x="242125" y="48387"/>
                  </a:lnTo>
                  <a:lnTo>
                    <a:pt x="237451" y="49022"/>
                  </a:lnTo>
                  <a:lnTo>
                    <a:pt x="238467" y="48641"/>
                  </a:lnTo>
                  <a:lnTo>
                    <a:pt x="240157" y="48006"/>
                  </a:lnTo>
                  <a:lnTo>
                    <a:pt x="237731" y="48641"/>
                  </a:lnTo>
                  <a:lnTo>
                    <a:pt x="236816" y="48641"/>
                  </a:lnTo>
                  <a:lnTo>
                    <a:pt x="237744" y="48133"/>
                  </a:lnTo>
                  <a:lnTo>
                    <a:pt x="238848" y="47371"/>
                  </a:lnTo>
                  <a:lnTo>
                    <a:pt x="238023" y="47371"/>
                  </a:lnTo>
                  <a:lnTo>
                    <a:pt x="238798" y="46990"/>
                  </a:lnTo>
                  <a:lnTo>
                    <a:pt x="239610" y="46990"/>
                  </a:lnTo>
                  <a:lnTo>
                    <a:pt x="240309" y="46482"/>
                  </a:lnTo>
                  <a:lnTo>
                    <a:pt x="237959" y="46482"/>
                  </a:lnTo>
                  <a:lnTo>
                    <a:pt x="240004" y="45720"/>
                  </a:lnTo>
                  <a:lnTo>
                    <a:pt x="238963" y="45466"/>
                  </a:lnTo>
                  <a:lnTo>
                    <a:pt x="239826" y="44831"/>
                  </a:lnTo>
                  <a:lnTo>
                    <a:pt x="237617" y="45212"/>
                  </a:lnTo>
                  <a:lnTo>
                    <a:pt x="240538" y="43942"/>
                  </a:lnTo>
                  <a:lnTo>
                    <a:pt x="237731" y="44704"/>
                  </a:lnTo>
                  <a:lnTo>
                    <a:pt x="238315" y="44450"/>
                  </a:lnTo>
                  <a:lnTo>
                    <a:pt x="237693" y="44450"/>
                  </a:lnTo>
                  <a:lnTo>
                    <a:pt x="235889" y="44831"/>
                  </a:lnTo>
                  <a:lnTo>
                    <a:pt x="235178" y="44831"/>
                  </a:lnTo>
                  <a:lnTo>
                    <a:pt x="238823" y="43942"/>
                  </a:lnTo>
                  <a:lnTo>
                    <a:pt x="239344" y="43815"/>
                  </a:lnTo>
                  <a:lnTo>
                    <a:pt x="237477" y="43815"/>
                  </a:lnTo>
                  <a:lnTo>
                    <a:pt x="238226" y="43434"/>
                  </a:lnTo>
                  <a:lnTo>
                    <a:pt x="238480" y="43307"/>
                  </a:lnTo>
                  <a:lnTo>
                    <a:pt x="238036" y="43307"/>
                  </a:lnTo>
                  <a:lnTo>
                    <a:pt x="237566" y="43434"/>
                  </a:lnTo>
                  <a:lnTo>
                    <a:pt x="236931" y="43434"/>
                  </a:lnTo>
                  <a:lnTo>
                    <a:pt x="236651" y="43307"/>
                  </a:lnTo>
                  <a:lnTo>
                    <a:pt x="236270" y="43307"/>
                  </a:lnTo>
                  <a:lnTo>
                    <a:pt x="236004" y="43688"/>
                  </a:lnTo>
                  <a:lnTo>
                    <a:pt x="235788" y="43434"/>
                  </a:lnTo>
                  <a:lnTo>
                    <a:pt x="235686" y="43307"/>
                  </a:lnTo>
                  <a:lnTo>
                    <a:pt x="233959" y="43307"/>
                  </a:lnTo>
                  <a:lnTo>
                    <a:pt x="236982" y="42799"/>
                  </a:lnTo>
                  <a:lnTo>
                    <a:pt x="237528" y="42799"/>
                  </a:lnTo>
                  <a:lnTo>
                    <a:pt x="238785" y="42164"/>
                  </a:lnTo>
                  <a:lnTo>
                    <a:pt x="237248" y="41973"/>
                  </a:lnTo>
                  <a:lnTo>
                    <a:pt x="238455" y="41656"/>
                  </a:lnTo>
                  <a:lnTo>
                    <a:pt x="238048" y="41656"/>
                  </a:lnTo>
                  <a:lnTo>
                    <a:pt x="237324" y="41757"/>
                  </a:lnTo>
                  <a:lnTo>
                    <a:pt x="237553" y="41656"/>
                  </a:lnTo>
                  <a:lnTo>
                    <a:pt x="237350" y="41656"/>
                  </a:lnTo>
                  <a:lnTo>
                    <a:pt x="238785" y="41275"/>
                  </a:lnTo>
                  <a:lnTo>
                    <a:pt x="236943" y="41275"/>
                  </a:lnTo>
                  <a:lnTo>
                    <a:pt x="238137" y="40259"/>
                  </a:lnTo>
                  <a:lnTo>
                    <a:pt x="236753" y="39751"/>
                  </a:lnTo>
                  <a:lnTo>
                    <a:pt x="236512" y="39662"/>
                  </a:lnTo>
                  <a:lnTo>
                    <a:pt x="236512" y="41656"/>
                  </a:lnTo>
                  <a:lnTo>
                    <a:pt x="236080" y="41808"/>
                  </a:lnTo>
                  <a:lnTo>
                    <a:pt x="235064" y="41656"/>
                  </a:lnTo>
                  <a:lnTo>
                    <a:pt x="236512" y="41656"/>
                  </a:lnTo>
                  <a:lnTo>
                    <a:pt x="236512" y="39662"/>
                  </a:lnTo>
                  <a:lnTo>
                    <a:pt x="236258" y="39624"/>
                  </a:lnTo>
                  <a:lnTo>
                    <a:pt x="235546" y="39624"/>
                  </a:lnTo>
                  <a:lnTo>
                    <a:pt x="233984" y="39624"/>
                  </a:lnTo>
                  <a:lnTo>
                    <a:pt x="235966" y="38989"/>
                  </a:lnTo>
                  <a:lnTo>
                    <a:pt x="236347" y="38989"/>
                  </a:lnTo>
                  <a:lnTo>
                    <a:pt x="236385" y="38582"/>
                  </a:lnTo>
                  <a:lnTo>
                    <a:pt x="235381" y="38874"/>
                  </a:lnTo>
                  <a:lnTo>
                    <a:pt x="236537" y="38227"/>
                  </a:lnTo>
                  <a:lnTo>
                    <a:pt x="237223" y="37846"/>
                  </a:lnTo>
                  <a:lnTo>
                    <a:pt x="233387" y="38227"/>
                  </a:lnTo>
                  <a:lnTo>
                    <a:pt x="234391" y="37465"/>
                  </a:lnTo>
                  <a:lnTo>
                    <a:pt x="234162" y="37465"/>
                  </a:lnTo>
                  <a:lnTo>
                    <a:pt x="234492" y="37388"/>
                  </a:lnTo>
                  <a:lnTo>
                    <a:pt x="235204" y="37211"/>
                  </a:lnTo>
                  <a:lnTo>
                    <a:pt x="235813" y="37211"/>
                  </a:lnTo>
                  <a:lnTo>
                    <a:pt x="236626" y="37211"/>
                  </a:lnTo>
                  <a:lnTo>
                    <a:pt x="236169" y="37084"/>
                  </a:lnTo>
                  <a:lnTo>
                    <a:pt x="236905" y="36830"/>
                  </a:lnTo>
                  <a:lnTo>
                    <a:pt x="236753" y="36830"/>
                  </a:lnTo>
                  <a:lnTo>
                    <a:pt x="235966" y="37033"/>
                  </a:lnTo>
                  <a:lnTo>
                    <a:pt x="235292" y="36830"/>
                  </a:lnTo>
                  <a:lnTo>
                    <a:pt x="232727" y="36830"/>
                  </a:lnTo>
                  <a:lnTo>
                    <a:pt x="233946" y="36322"/>
                  </a:lnTo>
                  <a:lnTo>
                    <a:pt x="234340" y="36322"/>
                  </a:lnTo>
                  <a:lnTo>
                    <a:pt x="234175" y="35941"/>
                  </a:lnTo>
                  <a:lnTo>
                    <a:pt x="233375" y="35941"/>
                  </a:lnTo>
                  <a:lnTo>
                    <a:pt x="231698" y="36830"/>
                  </a:lnTo>
                  <a:lnTo>
                    <a:pt x="231495" y="36830"/>
                  </a:lnTo>
                  <a:lnTo>
                    <a:pt x="231330" y="36830"/>
                  </a:lnTo>
                  <a:lnTo>
                    <a:pt x="230441" y="36830"/>
                  </a:lnTo>
                  <a:lnTo>
                    <a:pt x="230809" y="36322"/>
                  </a:lnTo>
                  <a:lnTo>
                    <a:pt x="231101" y="36322"/>
                  </a:lnTo>
                  <a:lnTo>
                    <a:pt x="230974" y="35941"/>
                  </a:lnTo>
                  <a:lnTo>
                    <a:pt x="230200" y="36195"/>
                  </a:lnTo>
                  <a:lnTo>
                    <a:pt x="230085" y="35941"/>
                  </a:lnTo>
                  <a:lnTo>
                    <a:pt x="230835" y="35433"/>
                  </a:lnTo>
                  <a:lnTo>
                    <a:pt x="230530" y="35941"/>
                  </a:lnTo>
                  <a:lnTo>
                    <a:pt x="231394" y="35560"/>
                  </a:lnTo>
                  <a:lnTo>
                    <a:pt x="231762" y="35433"/>
                  </a:lnTo>
                  <a:lnTo>
                    <a:pt x="233629" y="34798"/>
                  </a:lnTo>
                  <a:lnTo>
                    <a:pt x="232257" y="34290"/>
                  </a:lnTo>
                  <a:lnTo>
                    <a:pt x="231013" y="34798"/>
                  </a:lnTo>
                  <a:lnTo>
                    <a:pt x="229755" y="34798"/>
                  </a:lnTo>
                  <a:lnTo>
                    <a:pt x="229755" y="66929"/>
                  </a:lnTo>
                  <a:lnTo>
                    <a:pt x="228523" y="67183"/>
                  </a:lnTo>
                  <a:lnTo>
                    <a:pt x="228955" y="66929"/>
                  </a:lnTo>
                  <a:lnTo>
                    <a:pt x="229755" y="66929"/>
                  </a:lnTo>
                  <a:lnTo>
                    <a:pt x="229755" y="34798"/>
                  </a:lnTo>
                  <a:lnTo>
                    <a:pt x="231635" y="34290"/>
                  </a:lnTo>
                  <a:lnTo>
                    <a:pt x="232257" y="34290"/>
                  </a:lnTo>
                  <a:lnTo>
                    <a:pt x="232943" y="34290"/>
                  </a:lnTo>
                  <a:lnTo>
                    <a:pt x="232448" y="33921"/>
                  </a:lnTo>
                  <a:lnTo>
                    <a:pt x="230479" y="34290"/>
                  </a:lnTo>
                  <a:lnTo>
                    <a:pt x="228498" y="34671"/>
                  </a:lnTo>
                  <a:lnTo>
                    <a:pt x="229158" y="34290"/>
                  </a:lnTo>
                  <a:lnTo>
                    <a:pt x="230022" y="33782"/>
                  </a:lnTo>
                  <a:lnTo>
                    <a:pt x="230771" y="33782"/>
                  </a:lnTo>
                  <a:lnTo>
                    <a:pt x="230327" y="33401"/>
                  </a:lnTo>
                  <a:lnTo>
                    <a:pt x="228688" y="33782"/>
                  </a:lnTo>
                  <a:lnTo>
                    <a:pt x="226504" y="34290"/>
                  </a:lnTo>
                  <a:lnTo>
                    <a:pt x="226161" y="34290"/>
                  </a:lnTo>
                  <a:lnTo>
                    <a:pt x="226161" y="50292"/>
                  </a:lnTo>
                  <a:lnTo>
                    <a:pt x="225513" y="50419"/>
                  </a:lnTo>
                  <a:lnTo>
                    <a:pt x="225742" y="50292"/>
                  </a:lnTo>
                  <a:lnTo>
                    <a:pt x="226161" y="50292"/>
                  </a:lnTo>
                  <a:lnTo>
                    <a:pt x="226161" y="34290"/>
                  </a:lnTo>
                  <a:lnTo>
                    <a:pt x="225958" y="34290"/>
                  </a:lnTo>
                  <a:lnTo>
                    <a:pt x="226593" y="33782"/>
                  </a:lnTo>
                  <a:lnTo>
                    <a:pt x="225679" y="33782"/>
                  </a:lnTo>
                  <a:lnTo>
                    <a:pt x="226783" y="33147"/>
                  </a:lnTo>
                  <a:lnTo>
                    <a:pt x="227444" y="32766"/>
                  </a:lnTo>
                  <a:lnTo>
                    <a:pt x="227736" y="33020"/>
                  </a:lnTo>
                  <a:lnTo>
                    <a:pt x="230492" y="30480"/>
                  </a:lnTo>
                  <a:lnTo>
                    <a:pt x="228003" y="31750"/>
                  </a:lnTo>
                  <a:lnTo>
                    <a:pt x="228434" y="31242"/>
                  </a:lnTo>
                  <a:lnTo>
                    <a:pt x="229069" y="30480"/>
                  </a:lnTo>
                  <a:lnTo>
                    <a:pt x="226796" y="31242"/>
                  </a:lnTo>
                  <a:lnTo>
                    <a:pt x="226364" y="31051"/>
                  </a:lnTo>
                  <a:lnTo>
                    <a:pt x="226364" y="33147"/>
                  </a:lnTo>
                  <a:lnTo>
                    <a:pt x="225183" y="33782"/>
                  </a:lnTo>
                  <a:lnTo>
                    <a:pt x="224917" y="33782"/>
                  </a:lnTo>
                  <a:lnTo>
                    <a:pt x="226364" y="33147"/>
                  </a:lnTo>
                  <a:lnTo>
                    <a:pt x="226364" y="31051"/>
                  </a:lnTo>
                  <a:lnTo>
                    <a:pt x="226225" y="30988"/>
                  </a:lnTo>
                  <a:lnTo>
                    <a:pt x="228092" y="30480"/>
                  </a:lnTo>
                  <a:lnTo>
                    <a:pt x="228333" y="30480"/>
                  </a:lnTo>
                  <a:lnTo>
                    <a:pt x="229019" y="30099"/>
                  </a:lnTo>
                  <a:lnTo>
                    <a:pt x="227952" y="29845"/>
                  </a:lnTo>
                  <a:lnTo>
                    <a:pt x="228434" y="29210"/>
                  </a:lnTo>
                  <a:lnTo>
                    <a:pt x="228015" y="28956"/>
                  </a:lnTo>
                  <a:lnTo>
                    <a:pt x="228193" y="28956"/>
                  </a:lnTo>
                  <a:lnTo>
                    <a:pt x="228650" y="28575"/>
                  </a:lnTo>
                  <a:lnTo>
                    <a:pt x="227672" y="28575"/>
                  </a:lnTo>
                  <a:lnTo>
                    <a:pt x="228117" y="27686"/>
                  </a:lnTo>
                  <a:lnTo>
                    <a:pt x="225488" y="28143"/>
                  </a:lnTo>
                  <a:lnTo>
                    <a:pt x="224548" y="28575"/>
                  </a:lnTo>
                  <a:lnTo>
                    <a:pt x="224421" y="28575"/>
                  </a:lnTo>
                  <a:lnTo>
                    <a:pt x="225475" y="27686"/>
                  </a:lnTo>
                  <a:lnTo>
                    <a:pt x="226644" y="27432"/>
                  </a:lnTo>
                  <a:lnTo>
                    <a:pt x="225450" y="27559"/>
                  </a:lnTo>
                  <a:lnTo>
                    <a:pt x="226783" y="26797"/>
                  </a:lnTo>
                  <a:lnTo>
                    <a:pt x="227444" y="26416"/>
                  </a:lnTo>
                  <a:lnTo>
                    <a:pt x="225590" y="26797"/>
                  </a:lnTo>
                  <a:lnTo>
                    <a:pt x="226199" y="26543"/>
                  </a:lnTo>
                  <a:lnTo>
                    <a:pt x="226771" y="26416"/>
                  </a:lnTo>
                  <a:lnTo>
                    <a:pt x="226110" y="26416"/>
                  </a:lnTo>
                  <a:lnTo>
                    <a:pt x="226263" y="25908"/>
                  </a:lnTo>
                  <a:lnTo>
                    <a:pt x="224650" y="26162"/>
                  </a:lnTo>
                  <a:lnTo>
                    <a:pt x="225336" y="25908"/>
                  </a:lnTo>
                  <a:lnTo>
                    <a:pt x="226009" y="25654"/>
                  </a:lnTo>
                  <a:lnTo>
                    <a:pt x="226568" y="25654"/>
                  </a:lnTo>
                  <a:lnTo>
                    <a:pt x="227177" y="25146"/>
                  </a:lnTo>
                  <a:lnTo>
                    <a:pt x="226974" y="25146"/>
                  </a:lnTo>
                  <a:lnTo>
                    <a:pt x="224802" y="25908"/>
                  </a:lnTo>
                  <a:lnTo>
                    <a:pt x="224574" y="25908"/>
                  </a:lnTo>
                  <a:lnTo>
                    <a:pt x="225132" y="25400"/>
                  </a:lnTo>
                  <a:lnTo>
                    <a:pt x="225615" y="25146"/>
                  </a:lnTo>
                  <a:lnTo>
                    <a:pt x="226085" y="24904"/>
                  </a:lnTo>
                  <a:lnTo>
                    <a:pt x="225044" y="25146"/>
                  </a:lnTo>
                  <a:lnTo>
                    <a:pt x="224917" y="24765"/>
                  </a:lnTo>
                  <a:lnTo>
                    <a:pt x="224116" y="24765"/>
                  </a:lnTo>
                  <a:lnTo>
                    <a:pt x="225183" y="24384"/>
                  </a:lnTo>
                  <a:lnTo>
                    <a:pt x="225285" y="24257"/>
                  </a:lnTo>
                  <a:lnTo>
                    <a:pt x="225145" y="24257"/>
                  </a:lnTo>
                  <a:lnTo>
                    <a:pt x="226098" y="23749"/>
                  </a:lnTo>
                  <a:lnTo>
                    <a:pt x="225894" y="23241"/>
                  </a:lnTo>
                  <a:lnTo>
                    <a:pt x="225475" y="22225"/>
                  </a:lnTo>
                  <a:lnTo>
                    <a:pt x="225450" y="21971"/>
                  </a:lnTo>
                  <a:lnTo>
                    <a:pt x="225336" y="20955"/>
                  </a:lnTo>
                  <a:lnTo>
                    <a:pt x="225272" y="20447"/>
                  </a:lnTo>
                  <a:lnTo>
                    <a:pt x="222681" y="19685"/>
                  </a:lnTo>
                  <a:lnTo>
                    <a:pt x="224116" y="18923"/>
                  </a:lnTo>
                  <a:lnTo>
                    <a:pt x="224599" y="18923"/>
                  </a:lnTo>
                  <a:lnTo>
                    <a:pt x="225475" y="18923"/>
                  </a:lnTo>
                  <a:lnTo>
                    <a:pt x="226733" y="18923"/>
                  </a:lnTo>
                  <a:lnTo>
                    <a:pt x="224777" y="18630"/>
                  </a:lnTo>
                  <a:lnTo>
                    <a:pt x="223380" y="18415"/>
                  </a:lnTo>
                  <a:lnTo>
                    <a:pt x="223989" y="18415"/>
                  </a:lnTo>
                  <a:lnTo>
                    <a:pt x="225196" y="17780"/>
                  </a:lnTo>
                  <a:lnTo>
                    <a:pt x="224497" y="17780"/>
                  </a:lnTo>
                  <a:lnTo>
                    <a:pt x="224002" y="18034"/>
                  </a:lnTo>
                  <a:lnTo>
                    <a:pt x="222656" y="18288"/>
                  </a:lnTo>
                  <a:lnTo>
                    <a:pt x="224472" y="17399"/>
                  </a:lnTo>
                  <a:lnTo>
                    <a:pt x="226034" y="16637"/>
                  </a:lnTo>
                  <a:lnTo>
                    <a:pt x="223774" y="17399"/>
                  </a:lnTo>
                  <a:lnTo>
                    <a:pt x="225082" y="16637"/>
                  </a:lnTo>
                  <a:lnTo>
                    <a:pt x="222796" y="17272"/>
                  </a:lnTo>
                  <a:lnTo>
                    <a:pt x="224218" y="16637"/>
                  </a:lnTo>
                  <a:lnTo>
                    <a:pt x="225628" y="16002"/>
                  </a:lnTo>
                  <a:lnTo>
                    <a:pt x="224180" y="16357"/>
                  </a:lnTo>
                  <a:lnTo>
                    <a:pt x="224485" y="16002"/>
                  </a:lnTo>
                  <a:lnTo>
                    <a:pt x="224751" y="15748"/>
                  </a:lnTo>
                  <a:lnTo>
                    <a:pt x="224396" y="15748"/>
                  </a:lnTo>
                  <a:lnTo>
                    <a:pt x="223685" y="15938"/>
                  </a:lnTo>
                  <a:lnTo>
                    <a:pt x="223685" y="16510"/>
                  </a:lnTo>
                  <a:lnTo>
                    <a:pt x="223291" y="16637"/>
                  </a:lnTo>
                  <a:lnTo>
                    <a:pt x="223685" y="16510"/>
                  </a:lnTo>
                  <a:lnTo>
                    <a:pt x="223685" y="15938"/>
                  </a:lnTo>
                  <a:lnTo>
                    <a:pt x="221373" y="16522"/>
                  </a:lnTo>
                  <a:lnTo>
                    <a:pt x="222516" y="16002"/>
                  </a:lnTo>
                  <a:lnTo>
                    <a:pt x="223075" y="15748"/>
                  </a:lnTo>
                  <a:lnTo>
                    <a:pt x="222034" y="15367"/>
                  </a:lnTo>
                  <a:lnTo>
                    <a:pt x="220319" y="16002"/>
                  </a:lnTo>
                  <a:lnTo>
                    <a:pt x="220726" y="15748"/>
                  </a:lnTo>
                  <a:lnTo>
                    <a:pt x="220522" y="15748"/>
                  </a:lnTo>
                  <a:lnTo>
                    <a:pt x="222580" y="15113"/>
                  </a:lnTo>
                  <a:lnTo>
                    <a:pt x="221246" y="14224"/>
                  </a:lnTo>
                  <a:lnTo>
                    <a:pt x="221119" y="12827"/>
                  </a:lnTo>
                  <a:lnTo>
                    <a:pt x="218351" y="12827"/>
                  </a:lnTo>
                  <a:lnTo>
                    <a:pt x="218681" y="12573"/>
                  </a:lnTo>
                  <a:lnTo>
                    <a:pt x="217144" y="12573"/>
                  </a:lnTo>
                  <a:lnTo>
                    <a:pt x="220929" y="10160"/>
                  </a:lnTo>
                  <a:lnTo>
                    <a:pt x="218249" y="10922"/>
                  </a:lnTo>
                  <a:lnTo>
                    <a:pt x="216573" y="11430"/>
                  </a:lnTo>
                  <a:lnTo>
                    <a:pt x="215239" y="11938"/>
                  </a:lnTo>
                  <a:lnTo>
                    <a:pt x="215798" y="11430"/>
                  </a:lnTo>
                  <a:lnTo>
                    <a:pt x="216916" y="10922"/>
                  </a:lnTo>
                  <a:lnTo>
                    <a:pt x="217411" y="10668"/>
                  </a:lnTo>
                  <a:lnTo>
                    <a:pt x="216306" y="10922"/>
                  </a:lnTo>
                  <a:lnTo>
                    <a:pt x="216496" y="10668"/>
                  </a:lnTo>
                  <a:lnTo>
                    <a:pt x="216865" y="10160"/>
                  </a:lnTo>
                  <a:lnTo>
                    <a:pt x="216509" y="10287"/>
                  </a:lnTo>
                  <a:lnTo>
                    <a:pt x="216738" y="10160"/>
                  </a:lnTo>
                  <a:lnTo>
                    <a:pt x="216877" y="9906"/>
                  </a:lnTo>
                  <a:lnTo>
                    <a:pt x="216446" y="9906"/>
                  </a:lnTo>
                  <a:lnTo>
                    <a:pt x="216141" y="9994"/>
                  </a:lnTo>
                  <a:lnTo>
                    <a:pt x="216141" y="10414"/>
                  </a:lnTo>
                  <a:lnTo>
                    <a:pt x="215430" y="10668"/>
                  </a:lnTo>
                  <a:lnTo>
                    <a:pt x="216039" y="10414"/>
                  </a:lnTo>
                  <a:lnTo>
                    <a:pt x="216141" y="9994"/>
                  </a:lnTo>
                  <a:lnTo>
                    <a:pt x="214464" y="10414"/>
                  </a:lnTo>
                  <a:lnTo>
                    <a:pt x="214845" y="9906"/>
                  </a:lnTo>
                  <a:lnTo>
                    <a:pt x="215379" y="9906"/>
                  </a:lnTo>
                  <a:lnTo>
                    <a:pt x="217627" y="7112"/>
                  </a:lnTo>
                  <a:lnTo>
                    <a:pt x="218630" y="4699"/>
                  </a:lnTo>
                  <a:lnTo>
                    <a:pt x="218846" y="4191"/>
                  </a:lnTo>
                  <a:lnTo>
                    <a:pt x="214795" y="4699"/>
                  </a:lnTo>
                  <a:lnTo>
                    <a:pt x="213715" y="4699"/>
                  </a:lnTo>
                  <a:lnTo>
                    <a:pt x="216446" y="3683"/>
                  </a:lnTo>
                  <a:lnTo>
                    <a:pt x="213106" y="3683"/>
                  </a:lnTo>
                  <a:lnTo>
                    <a:pt x="215849" y="1016"/>
                  </a:lnTo>
                  <a:lnTo>
                    <a:pt x="216890" y="0"/>
                  </a:lnTo>
                  <a:lnTo>
                    <a:pt x="212813" y="838"/>
                  </a:lnTo>
                  <a:lnTo>
                    <a:pt x="212813" y="23749"/>
                  </a:lnTo>
                  <a:lnTo>
                    <a:pt x="212178" y="23901"/>
                  </a:lnTo>
                  <a:lnTo>
                    <a:pt x="212686" y="23749"/>
                  </a:lnTo>
                  <a:lnTo>
                    <a:pt x="212813" y="23749"/>
                  </a:lnTo>
                  <a:lnTo>
                    <a:pt x="212813" y="838"/>
                  </a:lnTo>
                  <a:lnTo>
                    <a:pt x="211899" y="1016"/>
                  </a:lnTo>
                  <a:lnTo>
                    <a:pt x="210324" y="762"/>
                  </a:lnTo>
                  <a:lnTo>
                    <a:pt x="205333" y="3175"/>
                  </a:lnTo>
                  <a:lnTo>
                    <a:pt x="208432" y="4191"/>
                  </a:lnTo>
                  <a:lnTo>
                    <a:pt x="207987" y="4191"/>
                  </a:lnTo>
                  <a:lnTo>
                    <a:pt x="206857" y="7112"/>
                  </a:lnTo>
                  <a:lnTo>
                    <a:pt x="205257" y="10160"/>
                  </a:lnTo>
                  <a:lnTo>
                    <a:pt x="205968" y="10668"/>
                  </a:lnTo>
                  <a:lnTo>
                    <a:pt x="207670" y="11430"/>
                  </a:lnTo>
                  <a:lnTo>
                    <a:pt x="206971" y="11430"/>
                  </a:lnTo>
                  <a:lnTo>
                    <a:pt x="206705" y="11938"/>
                  </a:lnTo>
                  <a:lnTo>
                    <a:pt x="206400" y="11938"/>
                  </a:lnTo>
                  <a:lnTo>
                    <a:pt x="208280" y="14605"/>
                  </a:lnTo>
                  <a:lnTo>
                    <a:pt x="205498" y="18923"/>
                  </a:lnTo>
                  <a:lnTo>
                    <a:pt x="208318" y="20828"/>
                  </a:lnTo>
                  <a:lnTo>
                    <a:pt x="208889" y="20447"/>
                  </a:lnTo>
                  <a:lnTo>
                    <a:pt x="210959" y="20447"/>
                  </a:lnTo>
                  <a:lnTo>
                    <a:pt x="209638" y="20955"/>
                  </a:lnTo>
                  <a:lnTo>
                    <a:pt x="209410" y="20955"/>
                  </a:lnTo>
                  <a:lnTo>
                    <a:pt x="209829" y="21971"/>
                  </a:lnTo>
                  <a:lnTo>
                    <a:pt x="210769" y="22606"/>
                  </a:lnTo>
                  <a:lnTo>
                    <a:pt x="210820" y="23901"/>
                  </a:lnTo>
                  <a:lnTo>
                    <a:pt x="211213" y="23749"/>
                  </a:lnTo>
                  <a:lnTo>
                    <a:pt x="212750" y="23241"/>
                  </a:lnTo>
                  <a:lnTo>
                    <a:pt x="211150" y="24384"/>
                  </a:lnTo>
                  <a:lnTo>
                    <a:pt x="212394" y="23901"/>
                  </a:lnTo>
                  <a:lnTo>
                    <a:pt x="213639" y="24257"/>
                  </a:lnTo>
                  <a:lnTo>
                    <a:pt x="211493" y="25908"/>
                  </a:lnTo>
                  <a:lnTo>
                    <a:pt x="211416" y="26416"/>
                  </a:lnTo>
                  <a:lnTo>
                    <a:pt x="211366" y="26797"/>
                  </a:lnTo>
                  <a:lnTo>
                    <a:pt x="211277" y="27432"/>
                  </a:lnTo>
                  <a:lnTo>
                    <a:pt x="211162" y="28143"/>
                  </a:lnTo>
                  <a:lnTo>
                    <a:pt x="211048" y="28956"/>
                  </a:lnTo>
                  <a:lnTo>
                    <a:pt x="210972" y="29464"/>
                  </a:lnTo>
                  <a:lnTo>
                    <a:pt x="213563" y="31750"/>
                  </a:lnTo>
                  <a:lnTo>
                    <a:pt x="213436" y="31750"/>
                  </a:lnTo>
                  <a:lnTo>
                    <a:pt x="213563" y="32766"/>
                  </a:lnTo>
                  <a:lnTo>
                    <a:pt x="213690" y="33782"/>
                  </a:lnTo>
                  <a:lnTo>
                    <a:pt x="213741" y="34290"/>
                  </a:lnTo>
                  <a:lnTo>
                    <a:pt x="213855" y="34798"/>
                  </a:lnTo>
                  <a:lnTo>
                    <a:pt x="215061" y="37211"/>
                  </a:lnTo>
                  <a:lnTo>
                    <a:pt x="215188" y="37465"/>
                  </a:lnTo>
                  <a:lnTo>
                    <a:pt x="217792" y="39751"/>
                  </a:lnTo>
                  <a:lnTo>
                    <a:pt x="219278" y="42545"/>
                  </a:lnTo>
                  <a:lnTo>
                    <a:pt x="221703" y="42164"/>
                  </a:lnTo>
                  <a:lnTo>
                    <a:pt x="222351" y="42164"/>
                  </a:lnTo>
                  <a:lnTo>
                    <a:pt x="221272" y="43053"/>
                  </a:lnTo>
                  <a:lnTo>
                    <a:pt x="224116" y="42799"/>
                  </a:lnTo>
                  <a:lnTo>
                    <a:pt x="222211" y="43307"/>
                  </a:lnTo>
                  <a:lnTo>
                    <a:pt x="224358" y="43307"/>
                  </a:lnTo>
                  <a:lnTo>
                    <a:pt x="223100" y="43815"/>
                  </a:lnTo>
                  <a:lnTo>
                    <a:pt x="222097" y="44716"/>
                  </a:lnTo>
                  <a:lnTo>
                    <a:pt x="223202" y="44450"/>
                  </a:lnTo>
                  <a:lnTo>
                    <a:pt x="222465" y="44831"/>
                  </a:lnTo>
                  <a:lnTo>
                    <a:pt x="223532" y="44450"/>
                  </a:lnTo>
                  <a:lnTo>
                    <a:pt x="224243" y="44196"/>
                  </a:lnTo>
                  <a:lnTo>
                    <a:pt x="225844" y="43942"/>
                  </a:lnTo>
                  <a:lnTo>
                    <a:pt x="222681" y="45034"/>
                  </a:lnTo>
                  <a:lnTo>
                    <a:pt x="222681" y="45466"/>
                  </a:lnTo>
                  <a:lnTo>
                    <a:pt x="222072" y="45593"/>
                  </a:lnTo>
                  <a:lnTo>
                    <a:pt x="222491" y="45466"/>
                  </a:lnTo>
                  <a:lnTo>
                    <a:pt x="222681" y="45466"/>
                  </a:lnTo>
                  <a:lnTo>
                    <a:pt x="222681" y="45034"/>
                  </a:lnTo>
                  <a:lnTo>
                    <a:pt x="221411" y="45466"/>
                  </a:lnTo>
                  <a:lnTo>
                    <a:pt x="222173" y="45466"/>
                  </a:lnTo>
                  <a:lnTo>
                    <a:pt x="222034" y="45605"/>
                  </a:lnTo>
                  <a:lnTo>
                    <a:pt x="220675" y="46990"/>
                  </a:lnTo>
                  <a:lnTo>
                    <a:pt x="221589" y="48006"/>
                  </a:lnTo>
                  <a:lnTo>
                    <a:pt x="221703" y="48133"/>
                  </a:lnTo>
                  <a:lnTo>
                    <a:pt x="223964" y="49022"/>
                  </a:lnTo>
                  <a:lnTo>
                    <a:pt x="222973" y="50711"/>
                  </a:lnTo>
                  <a:lnTo>
                    <a:pt x="221653" y="51181"/>
                  </a:lnTo>
                  <a:lnTo>
                    <a:pt x="224028" y="50711"/>
                  </a:lnTo>
                  <a:lnTo>
                    <a:pt x="225005" y="50711"/>
                  </a:lnTo>
                  <a:lnTo>
                    <a:pt x="224180" y="51181"/>
                  </a:lnTo>
                  <a:lnTo>
                    <a:pt x="223126" y="51181"/>
                  </a:lnTo>
                  <a:lnTo>
                    <a:pt x="222199" y="51943"/>
                  </a:lnTo>
                  <a:lnTo>
                    <a:pt x="224218" y="52070"/>
                  </a:lnTo>
                  <a:lnTo>
                    <a:pt x="222973" y="52959"/>
                  </a:lnTo>
                  <a:lnTo>
                    <a:pt x="224853" y="52959"/>
                  </a:lnTo>
                  <a:lnTo>
                    <a:pt x="221767" y="54356"/>
                  </a:lnTo>
                  <a:lnTo>
                    <a:pt x="221932" y="54356"/>
                  </a:lnTo>
                  <a:lnTo>
                    <a:pt x="222313" y="54610"/>
                  </a:lnTo>
                  <a:lnTo>
                    <a:pt x="222694" y="54864"/>
                  </a:lnTo>
                  <a:lnTo>
                    <a:pt x="222135" y="55118"/>
                  </a:lnTo>
                  <a:lnTo>
                    <a:pt x="223964" y="54864"/>
                  </a:lnTo>
                  <a:lnTo>
                    <a:pt x="225120" y="54864"/>
                  </a:lnTo>
                  <a:lnTo>
                    <a:pt x="221145" y="56388"/>
                  </a:lnTo>
                  <a:lnTo>
                    <a:pt x="222986" y="56388"/>
                  </a:lnTo>
                  <a:lnTo>
                    <a:pt x="223583" y="57785"/>
                  </a:lnTo>
                  <a:lnTo>
                    <a:pt x="223697" y="58039"/>
                  </a:lnTo>
                  <a:lnTo>
                    <a:pt x="223520" y="58039"/>
                  </a:lnTo>
                  <a:lnTo>
                    <a:pt x="223456" y="58293"/>
                  </a:lnTo>
                  <a:lnTo>
                    <a:pt x="223393" y="58547"/>
                  </a:lnTo>
                  <a:lnTo>
                    <a:pt x="223329" y="58801"/>
                  </a:lnTo>
                  <a:lnTo>
                    <a:pt x="223227" y="59182"/>
                  </a:lnTo>
                  <a:lnTo>
                    <a:pt x="223126" y="59563"/>
                  </a:lnTo>
                  <a:lnTo>
                    <a:pt x="225069" y="60706"/>
                  </a:lnTo>
                  <a:lnTo>
                    <a:pt x="225615" y="61468"/>
                  </a:lnTo>
                  <a:lnTo>
                    <a:pt x="222554" y="62992"/>
                  </a:lnTo>
                  <a:lnTo>
                    <a:pt x="224294" y="63627"/>
                  </a:lnTo>
                  <a:lnTo>
                    <a:pt x="224802" y="63754"/>
                  </a:lnTo>
                  <a:lnTo>
                    <a:pt x="225183" y="63627"/>
                  </a:lnTo>
                  <a:lnTo>
                    <a:pt x="225920" y="63627"/>
                  </a:lnTo>
                  <a:lnTo>
                    <a:pt x="225869" y="63881"/>
                  </a:lnTo>
                  <a:lnTo>
                    <a:pt x="225310" y="63881"/>
                  </a:lnTo>
                  <a:lnTo>
                    <a:pt x="224421" y="63881"/>
                  </a:lnTo>
                  <a:lnTo>
                    <a:pt x="226682" y="64262"/>
                  </a:lnTo>
                  <a:lnTo>
                    <a:pt x="225691" y="64262"/>
                  </a:lnTo>
                  <a:lnTo>
                    <a:pt x="223812" y="65278"/>
                  </a:lnTo>
                  <a:lnTo>
                    <a:pt x="224345" y="65278"/>
                  </a:lnTo>
                  <a:lnTo>
                    <a:pt x="224447" y="65659"/>
                  </a:lnTo>
                  <a:lnTo>
                    <a:pt x="225742" y="65659"/>
                  </a:lnTo>
                  <a:lnTo>
                    <a:pt x="223113" y="66802"/>
                  </a:lnTo>
                  <a:lnTo>
                    <a:pt x="225996" y="66802"/>
                  </a:lnTo>
                  <a:lnTo>
                    <a:pt x="227139" y="66929"/>
                  </a:lnTo>
                  <a:lnTo>
                    <a:pt x="225437" y="67818"/>
                  </a:lnTo>
                  <a:lnTo>
                    <a:pt x="227291" y="67437"/>
                  </a:lnTo>
                  <a:lnTo>
                    <a:pt x="228092" y="67437"/>
                  </a:lnTo>
                  <a:lnTo>
                    <a:pt x="226999" y="68072"/>
                  </a:lnTo>
                  <a:lnTo>
                    <a:pt x="227952" y="68072"/>
                  </a:lnTo>
                  <a:lnTo>
                    <a:pt x="227723" y="68453"/>
                  </a:lnTo>
                  <a:lnTo>
                    <a:pt x="226517" y="68453"/>
                  </a:lnTo>
                  <a:lnTo>
                    <a:pt x="227063" y="68961"/>
                  </a:lnTo>
                  <a:lnTo>
                    <a:pt x="225806" y="69977"/>
                  </a:lnTo>
                  <a:lnTo>
                    <a:pt x="228066" y="69977"/>
                  </a:lnTo>
                  <a:lnTo>
                    <a:pt x="227761" y="70231"/>
                  </a:lnTo>
                  <a:lnTo>
                    <a:pt x="225615" y="70739"/>
                  </a:lnTo>
                  <a:lnTo>
                    <a:pt x="227749" y="70993"/>
                  </a:lnTo>
                  <a:lnTo>
                    <a:pt x="226974" y="71374"/>
                  </a:lnTo>
                  <a:lnTo>
                    <a:pt x="228841" y="71120"/>
                  </a:lnTo>
                  <a:lnTo>
                    <a:pt x="230378" y="71374"/>
                  </a:lnTo>
                  <a:lnTo>
                    <a:pt x="229323" y="71882"/>
                  </a:lnTo>
                  <a:lnTo>
                    <a:pt x="226949" y="71882"/>
                  </a:lnTo>
                  <a:lnTo>
                    <a:pt x="228752" y="72771"/>
                  </a:lnTo>
                  <a:lnTo>
                    <a:pt x="225691" y="74549"/>
                  </a:lnTo>
                  <a:lnTo>
                    <a:pt x="226339" y="74549"/>
                  </a:lnTo>
                  <a:lnTo>
                    <a:pt x="228053" y="75057"/>
                  </a:lnTo>
                  <a:lnTo>
                    <a:pt x="233946" y="75057"/>
                  </a:lnTo>
                  <a:lnTo>
                    <a:pt x="223304" y="75933"/>
                  </a:lnTo>
                  <a:lnTo>
                    <a:pt x="228409" y="75933"/>
                  </a:lnTo>
                  <a:lnTo>
                    <a:pt x="229654" y="76708"/>
                  </a:lnTo>
                  <a:lnTo>
                    <a:pt x="228117" y="77724"/>
                  </a:lnTo>
                  <a:lnTo>
                    <a:pt x="227063" y="77724"/>
                  </a:lnTo>
                  <a:lnTo>
                    <a:pt x="230771" y="79121"/>
                  </a:lnTo>
                  <a:lnTo>
                    <a:pt x="229946" y="79375"/>
                  </a:lnTo>
                  <a:lnTo>
                    <a:pt x="229565" y="79756"/>
                  </a:lnTo>
                  <a:lnTo>
                    <a:pt x="229438" y="79756"/>
                  </a:lnTo>
                  <a:lnTo>
                    <a:pt x="229438" y="80391"/>
                  </a:lnTo>
                  <a:lnTo>
                    <a:pt x="229882" y="80391"/>
                  </a:lnTo>
                  <a:lnTo>
                    <a:pt x="231686" y="80899"/>
                  </a:lnTo>
                  <a:lnTo>
                    <a:pt x="232498" y="80899"/>
                  </a:lnTo>
                  <a:lnTo>
                    <a:pt x="233197" y="81534"/>
                  </a:lnTo>
                  <a:lnTo>
                    <a:pt x="231063" y="81534"/>
                  </a:lnTo>
                  <a:lnTo>
                    <a:pt x="230835" y="81915"/>
                  </a:lnTo>
                  <a:lnTo>
                    <a:pt x="231482" y="81915"/>
                  </a:lnTo>
                  <a:lnTo>
                    <a:pt x="227876" y="82550"/>
                  </a:lnTo>
                  <a:lnTo>
                    <a:pt x="229222" y="82550"/>
                  </a:lnTo>
                  <a:lnTo>
                    <a:pt x="231089" y="82931"/>
                  </a:lnTo>
                  <a:lnTo>
                    <a:pt x="229768" y="82931"/>
                  </a:lnTo>
                  <a:lnTo>
                    <a:pt x="231457" y="83566"/>
                  </a:lnTo>
                  <a:lnTo>
                    <a:pt x="232676" y="84074"/>
                  </a:lnTo>
                  <a:lnTo>
                    <a:pt x="230136" y="84709"/>
                  </a:lnTo>
                  <a:lnTo>
                    <a:pt x="232333" y="84709"/>
                  </a:lnTo>
                  <a:lnTo>
                    <a:pt x="232651" y="85090"/>
                  </a:lnTo>
                  <a:lnTo>
                    <a:pt x="231546" y="85090"/>
                  </a:lnTo>
                  <a:lnTo>
                    <a:pt x="230974" y="86106"/>
                  </a:lnTo>
                  <a:lnTo>
                    <a:pt x="232016" y="87249"/>
                  </a:lnTo>
                  <a:lnTo>
                    <a:pt x="232841" y="88265"/>
                  </a:lnTo>
                  <a:lnTo>
                    <a:pt x="230200" y="88265"/>
                  </a:lnTo>
                  <a:lnTo>
                    <a:pt x="233019" y="89281"/>
                  </a:lnTo>
                  <a:lnTo>
                    <a:pt x="231381" y="89916"/>
                  </a:lnTo>
                  <a:lnTo>
                    <a:pt x="232016" y="89916"/>
                  </a:lnTo>
                  <a:lnTo>
                    <a:pt x="233222" y="90424"/>
                  </a:lnTo>
                  <a:lnTo>
                    <a:pt x="232333" y="90424"/>
                  </a:lnTo>
                  <a:lnTo>
                    <a:pt x="231152" y="90678"/>
                  </a:lnTo>
                  <a:lnTo>
                    <a:pt x="234416" y="91440"/>
                  </a:lnTo>
                  <a:lnTo>
                    <a:pt x="232346" y="91440"/>
                  </a:lnTo>
                  <a:lnTo>
                    <a:pt x="232219" y="92075"/>
                  </a:lnTo>
                  <a:lnTo>
                    <a:pt x="232194" y="92202"/>
                  </a:lnTo>
                  <a:lnTo>
                    <a:pt x="231000" y="92964"/>
                  </a:lnTo>
                  <a:lnTo>
                    <a:pt x="233578" y="93472"/>
                  </a:lnTo>
                  <a:lnTo>
                    <a:pt x="232232" y="93472"/>
                  </a:lnTo>
                  <a:lnTo>
                    <a:pt x="233172" y="94107"/>
                  </a:lnTo>
                  <a:lnTo>
                    <a:pt x="233476" y="94107"/>
                  </a:lnTo>
                  <a:lnTo>
                    <a:pt x="235458" y="94615"/>
                  </a:lnTo>
                  <a:lnTo>
                    <a:pt x="234442" y="94615"/>
                  </a:lnTo>
                  <a:lnTo>
                    <a:pt x="234213" y="94615"/>
                  </a:lnTo>
                  <a:lnTo>
                    <a:pt x="232448" y="94107"/>
                  </a:lnTo>
                  <a:lnTo>
                    <a:pt x="230924" y="94107"/>
                  </a:lnTo>
                  <a:lnTo>
                    <a:pt x="234556" y="95250"/>
                  </a:lnTo>
                  <a:lnTo>
                    <a:pt x="231546" y="95250"/>
                  </a:lnTo>
                  <a:lnTo>
                    <a:pt x="232537" y="95758"/>
                  </a:lnTo>
                  <a:lnTo>
                    <a:pt x="232016" y="95758"/>
                  </a:lnTo>
                  <a:lnTo>
                    <a:pt x="232092" y="96012"/>
                  </a:lnTo>
                  <a:lnTo>
                    <a:pt x="232168" y="96266"/>
                  </a:lnTo>
                  <a:lnTo>
                    <a:pt x="232714" y="96266"/>
                  </a:lnTo>
                  <a:lnTo>
                    <a:pt x="233273" y="96266"/>
                  </a:lnTo>
                  <a:lnTo>
                    <a:pt x="234607" y="96774"/>
                  </a:lnTo>
                  <a:lnTo>
                    <a:pt x="236093" y="97294"/>
                  </a:lnTo>
                  <a:lnTo>
                    <a:pt x="235127" y="96774"/>
                  </a:lnTo>
                  <a:lnTo>
                    <a:pt x="235470" y="96774"/>
                  </a:lnTo>
                  <a:lnTo>
                    <a:pt x="237731" y="97409"/>
                  </a:lnTo>
                  <a:lnTo>
                    <a:pt x="238988" y="97409"/>
                  </a:lnTo>
                  <a:lnTo>
                    <a:pt x="238137" y="96774"/>
                  </a:lnTo>
                  <a:lnTo>
                    <a:pt x="236512" y="96774"/>
                  </a:lnTo>
                  <a:lnTo>
                    <a:pt x="236461" y="96266"/>
                  </a:lnTo>
                  <a:lnTo>
                    <a:pt x="238582" y="96266"/>
                  </a:lnTo>
                  <a:lnTo>
                    <a:pt x="238328" y="96139"/>
                  </a:lnTo>
                  <a:lnTo>
                    <a:pt x="237680" y="95808"/>
                  </a:lnTo>
                  <a:lnTo>
                    <a:pt x="239674" y="96266"/>
                  </a:lnTo>
                  <a:lnTo>
                    <a:pt x="237782" y="95758"/>
                  </a:lnTo>
                  <a:lnTo>
                    <a:pt x="237617" y="95758"/>
                  </a:lnTo>
                  <a:lnTo>
                    <a:pt x="237147" y="95758"/>
                  </a:lnTo>
                  <a:lnTo>
                    <a:pt x="235902" y="95758"/>
                  </a:lnTo>
                  <a:lnTo>
                    <a:pt x="240271" y="95250"/>
                  </a:lnTo>
                  <a:lnTo>
                    <a:pt x="237744" y="95250"/>
                  </a:lnTo>
                  <a:lnTo>
                    <a:pt x="237744" y="94615"/>
                  </a:lnTo>
                  <a:lnTo>
                    <a:pt x="238188" y="94615"/>
                  </a:lnTo>
                  <a:lnTo>
                    <a:pt x="240982" y="95250"/>
                  </a:lnTo>
                  <a:lnTo>
                    <a:pt x="241490" y="95250"/>
                  </a:lnTo>
                  <a:lnTo>
                    <a:pt x="241503" y="94615"/>
                  </a:lnTo>
                  <a:lnTo>
                    <a:pt x="239776" y="93472"/>
                  </a:lnTo>
                  <a:lnTo>
                    <a:pt x="241858" y="93472"/>
                  </a:lnTo>
                  <a:lnTo>
                    <a:pt x="241515" y="92964"/>
                  </a:lnTo>
                  <a:lnTo>
                    <a:pt x="240957" y="92456"/>
                  </a:lnTo>
                  <a:lnTo>
                    <a:pt x="240639" y="92202"/>
                  </a:lnTo>
                  <a:lnTo>
                    <a:pt x="239026" y="91440"/>
                  </a:lnTo>
                  <a:lnTo>
                    <a:pt x="239585" y="91440"/>
                  </a:lnTo>
                  <a:lnTo>
                    <a:pt x="241706" y="91973"/>
                  </a:lnTo>
                  <a:lnTo>
                    <a:pt x="242138" y="92075"/>
                  </a:lnTo>
                  <a:lnTo>
                    <a:pt x="243713" y="92075"/>
                  </a:lnTo>
                  <a:lnTo>
                    <a:pt x="242239" y="91808"/>
                  </a:lnTo>
                  <a:lnTo>
                    <a:pt x="243408" y="91440"/>
                  </a:lnTo>
                  <a:lnTo>
                    <a:pt x="241363" y="91440"/>
                  </a:lnTo>
                  <a:lnTo>
                    <a:pt x="242125" y="90678"/>
                  </a:lnTo>
                  <a:lnTo>
                    <a:pt x="242265" y="90424"/>
                  </a:lnTo>
                  <a:lnTo>
                    <a:pt x="242557" y="90424"/>
                  </a:lnTo>
                  <a:lnTo>
                    <a:pt x="242036" y="89649"/>
                  </a:lnTo>
                  <a:lnTo>
                    <a:pt x="242227" y="89916"/>
                  </a:lnTo>
                  <a:lnTo>
                    <a:pt x="244475" y="89916"/>
                  </a:lnTo>
                  <a:lnTo>
                    <a:pt x="243687" y="89649"/>
                  </a:lnTo>
                  <a:lnTo>
                    <a:pt x="242582" y="89281"/>
                  </a:lnTo>
                  <a:lnTo>
                    <a:pt x="242747" y="89281"/>
                  </a:lnTo>
                  <a:lnTo>
                    <a:pt x="242100" y="88900"/>
                  </a:lnTo>
                  <a:lnTo>
                    <a:pt x="242417" y="88646"/>
                  </a:lnTo>
                  <a:lnTo>
                    <a:pt x="244208" y="88646"/>
                  </a:lnTo>
                  <a:lnTo>
                    <a:pt x="245567" y="88646"/>
                  </a:lnTo>
                  <a:lnTo>
                    <a:pt x="244678" y="88265"/>
                  </a:lnTo>
                  <a:lnTo>
                    <a:pt x="244500" y="88265"/>
                  </a:lnTo>
                  <a:lnTo>
                    <a:pt x="242506" y="88519"/>
                  </a:lnTo>
                  <a:lnTo>
                    <a:pt x="241020" y="88404"/>
                  </a:lnTo>
                  <a:lnTo>
                    <a:pt x="241020" y="91567"/>
                  </a:lnTo>
                  <a:lnTo>
                    <a:pt x="240347" y="91440"/>
                  </a:lnTo>
                  <a:lnTo>
                    <a:pt x="240741" y="91440"/>
                  </a:lnTo>
                  <a:lnTo>
                    <a:pt x="241020" y="91567"/>
                  </a:lnTo>
                  <a:lnTo>
                    <a:pt x="241020" y="88404"/>
                  </a:lnTo>
                  <a:lnTo>
                    <a:pt x="239293" y="88265"/>
                  </a:lnTo>
                  <a:lnTo>
                    <a:pt x="239102" y="88265"/>
                  </a:lnTo>
                  <a:lnTo>
                    <a:pt x="238036" y="87884"/>
                  </a:lnTo>
                  <a:lnTo>
                    <a:pt x="238937" y="87884"/>
                  </a:lnTo>
                  <a:lnTo>
                    <a:pt x="242785" y="88265"/>
                  </a:lnTo>
                  <a:lnTo>
                    <a:pt x="242887" y="87884"/>
                  </a:lnTo>
                  <a:lnTo>
                    <a:pt x="243484" y="87947"/>
                  </a:lnTo>
                  <a:lnTo>
                    <a:pt x="243281" y="87884"/>
                  </a:lnTo>
                  <a:lnTo>
                    <a:pt x="245567" y="87884"/>
                  </a:lnTo>
                  <a:lnTo>
                    <a:pt x="246100" y="87884"/>
                  </a:lnTo>
                  <a:lnTo>
                    <a:pt x="247954" y="87884"/>
                  </a:lnTo>
                  <a:lnTo>
                    <a:pt x="248640" y="87884"/>
                  </a:lnTo>
                  <a:lnTo>
                    <a:pt x="250812" y="87884"/>
                  </a:lnTo>
                  <a:lnTo>
                    <a:pt x="251155" y="87376"/>
                  </a:lnTo>
                  <a:lnTo>
                    <a:pt x="248361" y="87630"/>
                  </a:lnTo>
                  <a:lnTo>
                    <a:pt x="248729" y="87401"/>
                  </a:lnTo>
                  <a:lnTo>
                    <a:pt x="247294" y="87668"/>
                  </a:lnTo>
                  <a:lnTo>
                    <a:pt x="244830" y="87249"/>
                  </a:lnTo>
                  <a:lnTo>
                    <a:pt x="247218" y="87249"/>
                  </a:lnTo>
                  <a:lnTo>
                    <a:pt x="248945" y="87249"/>
                  </a:lnTo>
                  <a:lnTo>
                    <a:pt x="249529" y="87249"/>
                  </a:lnTo>
                  <a:lnTo>
                    <a:pt x="250266" y="87249"/>
                  </a:lnTo>
                  <a:lnTo>
                    <a:pt x="249605" y="86741"/>
                  </a:lnTo>
                  <a:lnTo>
                    <a:pt x="252476" y="86741"/>
                  </a:lnTo>
                  <a:lnTo>
                    <a:pt x="246964" y="86525"/>
                  </a:lnTo>
                  <a:lnTo>
                    <a:pt x="247561" y="86741"/>
                  </a:lnTo>
                  <a:lnTo>
                    <a:pt x="247103" y="86741"/>
                  </a:lnTo>
                  <a:lnTo>
                    <a:pt x="246786" y="86741"/>
                  </a:lnTo>
                  <a:lnTo>
                    <a:pt x="247002" y="86995"/>
                  </a:lnTo>
                  <a:lnTo>
                    <a:pt x="245059" y="86741"/>
                  </a:lnTo>
                  <a:lnTo>
                    <a:pt x="246189" y="86741"/>
                  </a:lnTo>
                  <a:lnTo>
                    <a:pt x="246481" y="86639"/>
                  </a:lnTo>
                  <a:lnTo>
                    <a:pt x="246824" y="86512"/>
                  </a:lnTo>
                  <a:lnTo>
                    <a:pt x="246329" y="86499"/>
                  </a:lnTo>
                  <a:lnTo>
                    <a:pt x="246202" y="86385"/>
                  </a:lnTo>
                  <a:lnTo>
                    <a:pt x="236791" y="86106"/>
                  </a:lnTo>
                  <a:lnTo>
                    <a:pt x="242747" y="86106"/>
                  </a:lnTo>
                  <a:lnTo>
                    <a:pt x="244856" y="86106"/>
                  </a:lnTo>
                  <a:lnTo>
                    <a:pt x="246202" y="86499"/>
                  </a:lnTo>
                  <a:lnTo>
                    <a:pt x="245960" y="86144"/>
                  </a:lnTo>
                  <a:lnTo>
                    <a:pt x="246888" y="86499"/>
                  </a:lnTo>
                  <a:lnTo>
                    <a:pt x="247954" y="86106"/>
                  </a:lnTo>
                  <a:lnTo>
                    <a:pt x="248132" y="86106"/>
                  </a:lnTo>
                  <a:lnTo>
                    <a:pt x="247650" y="86042"/>
                  </a:lnTo>
                  <a:lnTo>
                    <a:pt x="247980" y="85686"/>
                  </a:lnTo>
                  <a:lnTo>
                    <a:pt x="244652" y="85090"/>
                  </a:lnTo>
                  <a:lnTo>
                    <a:pt x="243840" y="85090"/>
                  </a:lnTo>
                  <a:lnTo>
                    <a:pt x="242811" y="84924"/>
                  </a:lnTo>
                  <a:lnTo>
                    <a:pt x="242811" y="85090"/>
                  </a:lnTo>
                  <a:lnTo>
                    <a:pt x="242785" y="85344"/>
                  </a:lnTo>
                  <a:lnTo>
                    <a:pt x="241020" y="85090"/>
                  </a:lnTo>
                  <a:lnTo>
                    <a:pt x="242811" y="85090"/>
                  </a:lnTo>
                  <a:lnTo>
                    <a:pt x="242811" y="84924"/>
                  </a:lnTo>
                  <a:lnTo>
                    <a:pt x="241604" y="84709"/>
                  </a:lnTo>
                  <a:lnTo>
                    <a:pt x="247370" y="85090"/>
                  </a:lnTo>
                  <a:lnTo>
                    <a:pt x="248170" y="85471"/>
                  </a:lnTo>
                  <a:lnTo>
                    <a:pt x="248513" y="85090"/>
                  </a:lnTo>
                  <a:lnTo>
                    <a:pt x="249212" y="85090"/>
                  </a:lnTo>
                  <a:lnTo>
                    <a:pt x="248767" y="84709"/>
                  </a:lnTo>
                  <a:lnTo>
                    <a:pt x="245884" y="84709"/>
                  </a:lnTo>
                  <a:lnTo>
                    <a:pt x="245110" y="84074"/>
                  </a:lnTo>
                  <a:lnTo>
                    <a:pt x="244944" y="83934"/>
                  </a:lnTo>
                  <a:lnTo>
                    <a:pt x="245808" y="83934"/>
                  </a:lnTo>
                  <a:lnTo>
                    <a:pt x="247078" y="83934"/>
                  </a:lnTo>
                  <a:lnTo>
                    <a:pt x="246354" y="83820"/>
                  </a:lnTo>
                  <a:lnTo>
                    <a:pt x="247548" y="83566"/>
                  </a:lnTo>
                  <a:lnTo>
                    <a:pt x="250532" y="82931"/>
                  </a:lnTo>
                  <a:lnTo>
                    <a:pt x="248653" y="82931"/>
                  </a:lnTo>
                  <a:lnTo>
                    <a:pt x="249110" y="82702"/>
                  </a:lnTo>
                  <a:lnTo>
                    <a:pt x="247865" y="82791"/>
                  </a:lnTo>
                  <a:lnTo>
                    <a:pt x="246646" y="82550"/>
                  </a:lnTo>
                  <a:lnTo>
                    <a:pt x="246214" y="82550"/>
                  </a:lnTo>
                  <a:lnTo>
                    <a:pt x="246087" y="81915"/>
                  </a:lnTo>
                  <a:lnTo>
                    <a:pt x="252996" y="81915"/>
                  </a:lnTo>
                  <a:lnTo>
                    <a:pt x="245706" y="81584"/>
                  </a:lnTo>
                  <a:lnTo>
                    <a:pt x="245706" y="83566"/>
                  </a:lnTo>
                  <a:lnTo>
                    <a:pt x="245173" y="83629"/>
                  </a:lnTo>
                  <a:lnTo>
                    <a:pt x="244792" y="83566"/>
                  </a:lnTo>
                  <a:lnTo>
                    <a:pt x="245706" y="83566"/>
                  </a:lnTo>
                  <a:lnTo>
                    <a:pt x="245706" y="81584"/>
                  </a:lnTo>
                  <a:lnTo>
                    <a:pt x="244690" y="81534"/>
                  </a:lnTo>
                  <a:lnTo>
                    <a:pt x="248107" y="81534"/>
                  </a:lnTo>
                  <a:lnTo>
                    <a:pt x="248348" y="81534"/>
                  </a:lnTo>
                  <a:lnTo>
                    <a:pt x="251472" y="81534"/>
                  </a:lnTo>
                  <a:lnTo>
                    <a:pt x="254406" y="81534"/>
                  </a:lnTo>
                  <a:close/>
                </a:path>
                <a:path w="396875" h="392430">
                  <a:moveTo>
                    <a:pt x="348259" y="90957"/>
                  </a:moveTo>
                  <a:lnTo>
                    <a:pt x="348157" y="90830"/>
                  </a:lnTo>
                  <a:lnTo>
                    <a:pt x="347611" y="90830"/>
                  </a:lnTo>
                  <a:lnTo>
                    <a:pt x="348259" y="90957"/>
                  </a:lnTo>
                  <a:close/>
                </a:path>
                <a:path w="396875" h="392430">
                  <a:moveTo>
                    <a:pt x="348678" y="94005"/>
                  </a:moveTo>
                  <a:lnTo>
                    <a:pt x="348310" y="93497"/>
                  </a:lnTo>
                  <a:lnTo>
                    <a:pt x="347929" y="93497"/>
                  </a:lnTo>
                  <a:lnTo>
                    <a:pt x="348678" y="94005"/>
                  </a:lnTo>
                  <a:close/>
                </a:path>
                <a:path w="396875" h="392430">
                  <a:moveTo>
                    <a:pt x="349643" y="95999"/>
                  </a:moveTo>
                  <a:lnTo>
                    <a:pt x="348729" y="94881"/>
                  </a:lnTo>
                  <a:lnTo>
                    <a:pt x="348157" y="94665"/>
                  </a:lnTo>
                  <a:lnTo>
                    <a:pt x="348881" y="95338"/>
                  </a:lnTo>
                  <a:lnTo>
                    <a:pt x="349643" y="95999"/>
                  </a:lnTo>
                  <a:close/>
                </a:path>
                <a:path w="396875" h="392430">
                  <a:moveTo>
                    <a:pt x="349897" y="95656"/>
                  </a:moveTo>
                  <a:lnTo>
                    <a:pt x="349427" y="94513"/>
                  </a:lnTo>
                  <a:lnTo>
                    <a:pt x="349059" y="94513"/>
                  </a:lnTo>
                  <a:lnTo>
                    <a:pt x="349897" y="95656"/>
                  </a:lnTo>
                  <a:close/>
                </a:path>
                <a:path w="396875" h="392430">
                  <a:moveTo>
                    <a:pt x="351980" y="97688"/>
                  </a:moveTo>
                  <a:lnTo>
                    <a:pt x="351663" y="97180"/>
                  </a:lnTo>
                  <a:lnTo>
                    <a:pt x="351396" y="96672"/>
                  </a:lnTo>
                  <a:lnTo>
                    <a:pt x="350151" y="95656"/>
                  </a:lnTo>
                  <a:lnTo>
                    <a:pt x="349897" y="95656"/>
                  </a:lnTo>
                  <a:lnTo>
                    <a:pt x="350266" y="96164"/>
                  </a:lnTo>
                  <a:lnTo>
                    <a:pt x="351002" y="96672"/>
                  </a:lnTo>
                  <a:lnTo>
                    <a:pt x="351980" y="97688"/>
                  </a:lnTo>
                  <a:close/>
                </a:path>
                <a:path w="396875" h="392430">
                  <a:moveTo>
                    <a:pt x="352437" y="97688"/>
                  </a:moveTo>
                  <a:lnTo>
                    <a:pt x="352374" y="97180"/>
                  </a:lnTo>
                  <a:lnTo>
                    <a:pt x="352082" y="97180"/>
                  </a:lnTo>
                  <a:lnTo>
                    <a:pt x="351904" y="97053"/>
                  </a:lnTo>
                  <a:lnTo>
                    <a:pt x="351917" y="97180"/>
                  </a:lnTo>
                  <a:lnTo>
                    <a:pt x="352437" y="97688"/>
                  </a:lnTo>
                  <a:close/>
                </a:path>
                <a:path w="396875" h="392430">
                  <a:moveTo>
                    <a:pt x="353326" y="97180"/>
                  </a:moveTo>
                  <a:lnTo>
                    <a:pt x="353072" y="96672"/>
                  </a:lnTo>
                  <a:lnTo>
                    <a:pt x="351713" y="95656"/>
                  </a:lnTo>
                  <a:lnTo>
                    <a:pt x="352107" y="95656"/>
                  </a:lnTo>
                  <a:lnTo>
                    <a:pt x="351129" y="94513"/>
                  </a:lnTo>
                  <a:lnTo>
                    <a:pt x="351421" y="94513"/>
                  </a:lnTo>
                  <a:lnTo>
                    <a:pt x="351713" y="94513"/>
                  </a:lnTo>
                  <a:lnTo>
                    <a:pt x="351167" y="93599"/>
                  </a:lnTo>
                  <a:lnTo>
                    <a:pt x="351015" y="93497"/>
                  </a:lnTo>
                  <a:lnTo>
                    <a:pt x="350685" y="92976"/>
                  </a:lnTo>
                  <a:lnTo>
                    <a:pt x="350685" y="94005"/>
                  </a:lnTo>
                  <a:lnTo>
                    <a:pt x="349986" y="93497"/>
                  </a:lnTo>
                  <a:lnTo>
                    <a:pt x="350266" y="93497"/>
                  </a:lnTo>
                  <a:lnTo>
                    <a:pt x="350685" y="94005"/>
                  </a:lnTo>
                  <a:lnTo>
                    <a:pt x="350685" y="92976"/>
                  </a:lnTo>
                  <a:lnTo>
                    <a:pt x="350177" y="92354"/>
                  </a:lnTo>
                  <a:lnTo>
                    <a:pt x="349186" y="91338"/>
                  </a:lnTo>
                  <a:lnTo>
                    <a:pt x="348615" y="91338"/>
                  </a:lnTo>
                  <a:lnTo>
                    <a:pt x="350532" y="93497"/>
                  </a:lnTo>
                  <a:lnTo>
                    <a:pt x="349034" y="92354"/>
                  </a:lnTo>
                  <a:lnTo>
                    <a:pt x="348361" y="92354"/>
                  </a:lnTo>
                  <a:lnTo>
                    <a:pt x="348653" y="92989"/>
                  </a:lnTo>
                  <a:lnTo>
                    <a:pt x="348830" y="92989"/>
                  </a:lnTo>
                  <a:lnTo>
                    <a:pt x="349402" y="93497"/>
                  </a:lnTo>
                  <a:lnTo>
                    <a:pt x="349034" y="93497"/>
                  </a:lnTo>
                  <a:lnTo>
                    <a:pt x="348742" y="93116"/>
                  </a:lnTo>
                  <a:lnTo>
                    <a:pt x="348653" y="92989"/>
                  </a:lnTo>
                  <a:lnTo>
                    <a:pt x="348335" y="92989"/>
                  </a:lnTo>
                  <a:lnTo>
                    <a:pt x="348348" y="93116"/>
                  </a:lnTo>
                  <a:lnTo>
                    <a:pt x="349808" y="94513"/>
                  </a:lnTo>
                  <a:lnTo>
                    <a:pt x="349453" y="94513"/>
                  </a:lnTo>
                  <a:lnTo>
                    <a:pt x="351231" y="96164"/>
                  </a:lnTo>
                  <a:lnTo>
                    <a:pt x="350926" y="95656"/>
                  </a:lnTo>
                  <a:lnTo>
                    <a:pt x="351523" y="96164"/>
                  </a:lnTo>
                  <a:lnTo>
                    <a:pt x="351904" y="96672"/>
                  </a:lnTo>
                  <a:lnTo>
                    <a:pt x="351904" y="96799"/>
                  </a:lnTo>
                  <a:lnTo>
                    <a:pt x="353326" y="97180"/>
                  </a:lnTo>
                  <a:close/>
                </a:path>
                <a:path w="396875" h="392430">
                  <a:moveTo>
                    <a:pt x="353631" y="97815"/>
                  </a:moveTo>
                  <a:lnTo>
                    <a:pt x="353326" y="97180"/>
                  </a:lnTo>
                  <a:lnTo>
                    <a:pt x="352564" y="97180"/>
                  </a:lnTo>
                  <a:lnTo>
                    <a:pt x="353631" y="97815"/>
                  </a:lnTo>
                  <a:close/>
                </a:path>
                <a:path w="396875" h="392430">
                  <a:moveTo>
                    <a:pt x="361048" y="97459"/>
                  </a:moveTo>
                  <a:lnTo>
                    <a:pt x="360768" y="97180"/>
                  </a:lnTo>
                  <a:lnTo>
                    <a:pt x="361010" y="97180"/>
                  </a:lnTo>
                  <a:lnTo>
                    <a:pt x="360540" y="96672"/>
                  </a:lnTo>
                  <a:lnTo>
                    <a:pt x="360349" y="96672"/>
                  </a:lnTo>
                  <a:lnTo>
                    <a:pt x="359625" y="96189"/>
                  </a:lnTo>
                  <a:lnTo>
                    <a:pt x="359867" y="96405"/>
                  </a:lnTo>
                  <a:lnTo>
                    <a:pt x="360133" y="96672"/>
                  </a:lnTo>
                  <a:lnTo>
                    <a:pt x="357098" y="96672"/>
                  </a:lnTo>
                  <a:lnTo>
                    <a:pt x="356946" y="96926"/>
                  </a:lnTo>
                  <a:lnTo>
                    <a:pt x="356806" y="96672"/>
                  </a:lnTo>
                  <a:lnTo>
                    <a:pt x="356082" y="96672"/>
                  </a:lnTo>
                  <a:lnTo>
                    <a:pt x="355942" y="96672"/>
                  </a:lnTo>
                  <a:lnTo>
                    <a:pt x="355688" y="96672"/>
                  </a:lnTo>
                  <a:lnTo>
                    <a:pt x="356501" y="97180"/>
                  </a:lnTo>
                  <a:lnTo>
                    <a:pt x="356806" y="97180"/>
                  </a:lnTo>
                  <a:lnTo>
                    <a:pt x="357098" y="97180"/>
                  </a:lnTo>
                  <a:lnTo>
                    <a:pt x="360616" y="97180"/>
                  </a:lnTo>
                  <a:lnTo>
                    <a:pt x="361048" y="97459"/>
                  </a:lnTo>
                  <a:close/>
                </a:path>
                <a:path w="396875" h="392430">
                  <a:moveTo>
                    <a:pt x="361315" y="93497"/>
                  </a:moveTo>
                  <a:lnTo>
                    <a:pt x="360591" y="93116"/>
                  </a:lnTo>
                  <a:lnTo>
                    <a:pt x="361124" y="93497"/>
                  </a:lnTo>
                  <a:lnTo>
                    <a:pt x="361315" y="93497"/>
                  </a:lnTo>
                  <a:close/>
                </a:path>
                <a:path w="396875" h="392430">
                  <a:moveTo>
                    <a:pt x="363448" y="98577"/>
                  </a:moveTo>
                  <a:lnTo>
                    <a:pt x="362648" y="97688"/>
                  </a:lnTo>
                  <a:lnTo>
                    <a:pt x="361873" y="97180"/>
                  </a:lnTo>
                  <a:lnTo>
                    <a:pt x="361607" y="97180"/>
                  </a:lnTo>
                  <a:lnTo>
                    <a:pt x="361518" y="97370"/>
                  </a:lnTo>
                  <a:lnTo>
                    <a:pt x="361289" y="97180"/>
                  </a:lnTo>
                  <a:lnTo>
                    <a:pt x="361454" y="97180"/>
                  </a:lnTo>
                  <a:lnTo>
                    <a:pt x="361518" y="97370"/>
                  </a:lnTo>
                  <a:lnTo>
                    <a:pt x="361518" y="97129"/>
                  </a:lnTo>
                  <a:lnTo>
                    <a:pt x="359994" y="96164"/>
                  </a:lnTo>
                  <a:lnTo>
                    <a:pt x="360667" y="96697"/>
                  </a:lnTo>
                  <a:lnTo>
                    <a:pt x="361010" y="97180"/>
                  </a:lnTo>
                  <a:lnTo>
                    <a:pt x="361734" y="97942"/>
                  </a:lnTo>
                  <a:lnTo>
                    <a:pt x="361645" y="97688"/>
                  </a:lnTo>
                  <a:lnTo>
                    <a:pt x="361937" y="97688"/>
                  </a:lnTo>
                  <a:lnTo>
                    <a:pt x="363054" y="98577"/>
                  </a:lnTo>
                  <a:lnTo>
                    <a:pt x="362229" y="97688"/>
                  </a:lnTo>
                  <a:lnTo>
                    <a:pt x="362356" y="97688"/>
                  </a:lnTo>
                  <a:lnTo>
                    <a:pt x="362483" y="97688"/>
                  </a:lnTo>
                  <a:lnTo>
                    <a:pt x="362585" y="97815"/>
                  </a:lnTo>
                  <a:lnTo>
                    <a:pt x="363220" y="98577"/>
                  </a:lnTo>
                  <a:lnTo>
                    <a:pt x="363448" y="98577"/>
                  </a:lnTo>
                  <a:close/>
                </a:path>
                <a:path w="396875" h="392430">
                  <a:moveTo>
                    <a:pt x="363778" y="94513"/>
                  </a:moveTo>
                  <a:lnTo>
                    <a:pt x="362432" y="93497"/>
                  </a:lnTo>
                  <a:lnTo>
                    <a:pt x="362115" y="93497"/>
                  </a:lnTo>
                  <a:lnTo>
                    <a:pt x="363258" y="94513"/>
                  </a:lnTo>
                  <a:lnTo>
                    <a:pt x="363410" y="94513"/>
                  </a:lnTo>
                  <a:lnTo>
                    <a:pt x="363778" y="94513"/>
                  </a:lnTo>
                  <a:close/>
                </a:path>
                <a:path w="396875" h="392430">
                  <a:moveTo>
                    <a:pt x="364375" y="97688"/>
                  </a:moveTo>
                  <a:lnTo>
                    <a:pt x="364045" y="97180"/>
                  </a:lnTo>
                  <a:lnTo>
                    <a:pt x="363905" y="97180"/>
                  </a:lnTo>
                  <a:lnTo>
                    <a:pt x="364375" y="97688"/>
                  </a:lnTo>
                  <a:close/>
                </a:path>
                <a:path w="396875" h="392430">
                  <a:moveTo>
                    <a:pt x="364604" y="96672"/>
                  </a:moveTo>
                  <a:lnTo>
                    <a:pt x="364134" y="96164"/>
                  </a:lnTo>
                  <a:lnTo>
                    <a:pt x="363956" y="96634"/>
                  </a:lnTo>
                  <a:lnTo>
                    <a:pt x="363461" y="96380"/>
                  </a:lnTo>
                  <a:lnTo>
                    <a:pt x="363435" y="96672"/>
                  </a:lnTo>
                  <a:lnTo>
                    <a:pt x="363715" y="96672"/>
                  </a:lnTo>
                  <a:lnTo>
                    <a:pt x="364045" y="97180"/>
                  </a:lnTo>
                  <a:lnTo>
                    <a:pt x="364604" y="97180"/>
                  </a:lnTo>
                  <a:lnTo>
                    <a:pt x="364045" y="96672"/>
                  </a:lnTo>
                  <a:lnTo>
                    <a:pt x="364604" y="96672"/>
                  </a:lnTo>
                  <a:close/>
                </a:path>
                <a:path w="396875" h="392430">
                  <a:moveTo>
                    <a:pt x="364604" y="93497"/>
                  </a:moveTo>
                  <a:lnTo>
                    <a:pt x="364070" y="92989"/>
                  </a:lnTo>
                  <a:lnTo>
                    <a:pt x="364058" y="93116"/>
                  </a:lnTo>
                  <a:lnTo>
                    <a:pt x="364401" y="93497"/>
                  </a:lnTo>
                  <a:lnTo>
                    <a:pt x="364604" y="93497"/>
                  </a:lnTo>
                  <a:close/>
                </a:path>
                <a:path w="396875" h="392430">
                  <a:moveTo>
                    <a:pt x="364934" y="97180"/>
                  </a:moveTo>
                  <a:lnTo>
                    <a:pt x="364604" y="97180"/>
                  </a:lnTo>
                  <a:lnTo>
                    <a:pt x="364883" y="97447"/>
                  </a:lnTo>
                  <a:lnTo>
                    <a:pt x="364934" y="97180"/>
                  </a:lnTo>
                  <a:close/>
                </a:path>
                <a:path w="396875" h="392430">
                  <a:moveTo>
                    <a:pt x="366496" y="56286"/>
                  </a:moveTo>
                  <a:lnTo>
                    <a:pt x="365798" y="55651"/>
                  </a:lnTo>
                  <a:lnTo>
                    <a:pt x="366204" y="56286"/>
                  </a:lnTo>
                  <a:lnTo>
                    <a:pt x="366496" y="56286"/>
                  </a:lnTo>
                  <a:close/>
                </a:path>
                <a:path w="396875" h="392430">
                  <a:moveTo>
                    <a:pt x="367284" y="97180"/>
                  </a:moveTo>
                  <a:lnTo>
                    <a:pt x="366483" y="96672"/>
                  </a:lnTo>
                  <a:lnTo>
                    <a:pt x="365518" y="96672"/>
                  </a:lnTo>
                  <a:lnTo>
                    <a:pt x="364604" y="96672"/>
                  </a:lnTo>
                  <a:lnTo>
                    <a:pt x="365061" y="97180"/>
                  </a:lnTo>
                  <a:lnTo>
                    <a:pt x="365988" y="97180"/>
                  </a:lnTo>
                  <a:lnTo>
                    <a:pt x="366407" y="97510"/>
                  </a:lnTo>
                  <a:lnTo>
                    <a:pt x="366547" y="97370"/>
                  </a:lnTo>
                  <a:lnTo>
                    <a:pt x="366344" y="97180"/>
                  </a:lnTo>
                  <a:lnTo>
                    <a:pt x="367284" y="97180"/>
                  </a:lnTo>
                  <a:close/>
                </a:path>
                <a:path w="396875" h="392430">
                  <a:moveTo>
                    <a:pt x="367436" y="94513"/>
                  </a:moveTo>
                  <a:lnTo>
                    <a:pt x="366204" y="93497"/>
                  </a:lnTo>
                  <a:lnTo>
                    <a:pt x="365798" y="93497"/>
                  </a:lnTo>
                  <a:lnTo>
                    <a:pt x="364934" y="92989"/>
                  </a:lnTo>
                  <a:lnTo>
                    <a:pt x="364794" y="92989"/>
                  </a:lnTo>
                  <a:lnTo>
                    <a:pt x="364820" y="93370"/>
                  </a:lnTo>
                  <a:lnTo>
                    <a:pt x="364375" y="92989"/>
                  </a:lnTo>
                  <a:lnTo>
                    <a:pt x="364388" y="93116"/>
                  </a:lnTo>
                  <a:lnTo>
                    <a:pt x="364693" y="93497"/>
                  </a:lnTo>
                  <a:lnTo>
                    <a:pt x="364832" y="93497"/>
                  </a:lnTo>
                  <a:lnTo>
                    <a:pt x="364972" y="93497"/>
                  </a:lnTo>
                  <a:lnTo>
                    <a:pt x="365709" y="93497"/>
                  </a:lnTo>
                  <a:lnTo>
                    <a:pt x="366750" y="94513"/>
                  </a:lnTo>
                  <a:lnTo>
                    <a:pt x="366623" y="94513"/>
                  </a:lnTo>
                  <a:lnTo>
                    <a:pt x="367004" y="94792"/>
                  </a:lnTo>
                  <a:lnTo>
                    <a:pt x="366814" y="94513"/>
                  </a:lnTo>
                  <a:lnTo>
                    <a:pt x="367436" y="94513"/>
                  </a:lnTo>
                  <a:close/>
                </a:path>
                <a:path w="396875" h="392430">
                  <a:moveTo>
                    <a:pt x="368096" y="97688"/>
                  </a:moveTo>
                  <a:lnTo>
                    <a:pt x="367690" y="97434"/>
                  </a:lnTo>
                  <a:lnTo>
                    <a:pt x="367169" y="97688"/>
                  </a:lnTo>
                  <a:lnTo>
                    <a:pt x="368096" y="97688"/>
                  </a:lnTo>
                  <a:close/>
                </a:path>
                <a:path w="396875" h="392430">
                  <a:moveTo>
                    <a:pt x="369011" y="96164"/>
                  </a:moveTo>
                  <a:lnTo>
                    <a:pt x="368820" y="96050"/>
                  </a:lnTo>
                  <a:lnTo>
                    <a:pt x="368274" y="95656"/>
                  </a:lnTo>
                  <a:lnTo>
                    <a:pt x="367652" y="95656"/>
                  </a:lnTo>
                  <a:lnTo>
                    <a:pt x="367080" y="95656"/>
                  </a:lnTo>
                  <a:lnTo>
                    <a:pt x="367207" y="95910"/>
                  </a:lnTo>
                  <a:lnTo>
                    <a:pt x="366877" y="95656"/>
                  </a:lnTo>
                  <a:lnTo>
                    <a:pt x="365315" y="94513"/>
                  </a:lnTo>
                  <a:lnTo>
                    <a:pt x="365493" y="94513"/>
                  </a:lnTo>
                  <a:lnTo>
                    <a:pt x="364693" y="93497"/>
                  </a:lnTo>
                  <a:lnTo>
                    <a:pt x="364845" y="94170"/>
                  </a:lnTo>
                  <a:lnTo>
                    <a:pt x="363982" y="93497"/>
                  </a:lnTo>
                  <a:lnTo>
                    <a:pt x="363766" y="93497"/>
                  </a:lnTo>
                  <a:lnTo>
                    <a:pt x="364858" y="94513"/>
                  </a:lnTo>
                  <a:lnTo>
                    <a:pt x="364693" y="94513"/>
                  </a:lnTo>
                  <a:lnTo>
                    <a:pt x="366229" y="95656"/>
                  </a:lnTo>
                  <a:lnTo>
                    <a:pt x="365848" y="95656"/>
                  </a:lnTo>
                  <a:lnTo>
                    <a:pt x="365226" y="95377"/>
                  </a:lnTo>
                  <a:lnTo>
                    <a:pt x="365226" y="95707"/>
                  </a:lnTo>
                  <a:lnTo>
                    <a:pt x="364934" y="95656"/>
                  </a:lnTo>
                  <a:lnTo>
                    <a:pt x="365175" y="95656"/>
                  </a:lnTo>
                  <a:lnTo>
                    <a:pt x="365226" y="95377"/>
                  </a:lnTo>
                  <a:lnTo>
                    <a:pt x="364236" y="94513"/>
                  </a:lnTo>
                  <a:lnTo>
                    <a:pt x="364083" y="94513"/>
                  </a:lnTo>
                  <a:lnTo>
                    <a:pt x="364299" y="94856"/>
                  </a:lnTo>
                  <a:lnTo>
                    <a:pt x="364490" y="95034"/>
                  </a:lnTo>
                  <a:lnTo>
                    <a:pt x="364845" y="95656"/>
                  </a:lnTo>
                  <a:lnTo>
                    <a:pt x="364159" y="95656"/>
                  </a:lnTo>
                  <a:lnTo>
                    <a:pt x="362851" y="94513"/>
                  </a:lnTo>
                  <a:lnTo>
                    <a:pt x="362470" y="94107"/>
                  </a:lnTo>
                  <a:lnTo>
                    <a:pt x="363258" y="94513"/>
                  </a:lnTo>
                  <a:lnTo>
                    <a:pt x="361683" y="93116"/>
                  </a:lnTo>
                  <a:lnTo>
                    <a:pt x="361924" y="93497"/>
                  </a:lnTo>
                  <a:lnTo>
                    <a:pt x="361315" y="93497"/>
                  </a:lnTo>
                  <a:lnTo>
                    <a:pt x="362445" y="94094"/>
                  </a:lnTo>
                  <a:lnTo>
                    <a:pt x="362826" y="94513"/>
                  </a:lnTo>
                  <a:lnTo>
                    <a:pt x="362597" y="94513"/>
                  </a:lnTo>
                  <a:lnTo>
                    <a:pt x="363855" y="95656"/>
                  </a:lnTo>
                  <a:lnTo>
                    <a:pt x="361670" y="95656"/>
                  </a:lnTo>
                  <a:lnTo>
                    <a:pt x="361467" y="95478"/>
                  </a:lnTo>
                  <a:lnTo>
                    <a:pt x="361569" y="95656"/>
                  </a:lnTo>
                  <a:lnTo>
                    <a:pt x="360222" y="95656"/>
                  </a:lnTo>
                  <a:lnTo>
                    <a:pt x="359181" y="94945"/>
                  </a:lnTo>
                  <a:lnTo>
                    <a:pt x="359181" y="95656"/>
                  </a:lnTo>
                  <a:lnTo>
                    <a:pt x="358787" y="95656"/>
                  </a:lnTo>
                  <a:lnTo>
                    <a:pt x="357720" y="95656"/>
                  </a:lnTo>
                  <a:lnTo>
                    <a:pt x="357085" y="94513"/>
                  </a:lnTo>
                  <a:lnTo>
                    <a:pt x="356412" y="93497"/>
                  </a:lnTo>
                  <a:lnTo>
                    <a:pt x="356793" y="93497"/>
                  </a:lnTo>
                  <a:lnTo>
                    <a:pt x="358787" y="95656"/>
                  </a:lnTo>
                  <a:lnTo>
                    <a:pt x="357974" y="94513"/>
                  </a:lnTo>
                  <a:lnTo>
                    <a:pt x="359181" y="95656"/>
                  </a:lnTo>
                  <a:lnTo>
                    <a:pt x="359181" y="94945"/>
                  </a:lnTo>
                  <a:lnTo>
                    <a:pt x="358571" y="94513"/>
                  </a:lnTo>
                  <a:lnTo>
                    <a:pt x="359765" y="94513"/>
                  </a:lnTo>
                  <a:lnTo>
                    <a:pt x="360438" y="94513"/>
                  </a:lnTo>
                  <a:lnTo>
                    <a:pt x="361581" y="95148"/>
                  </a:lnTo>
                  <a:lnTo>
                    <a:pt x="360997" y="94513"/>
                  </a:lnTo>
                  <a:lnTo>
                    <a:pt x="362559" y="94513"/>
                  </a:lnTo>
                  <a:lnTo>
                    <a:pt x="361124" y="93497"/>
                  </a:lnTo>
                  <a:lnTo>
                    <a:pt x="360286" y="93497"/>
                  </a:lnTo>
                  <a:lnTo>
                    <a:pt x="360540" y="94018"/>
                  </a:lnTo>
                  <a:lnTo>
                    <a:pt x="360070" y="93497"/>
                  </a:lnTo>
                  <a:lnTo>
                    <a:pt x="360286" y="93497"/>
                  </a:lnTo>
                  <a:lnTo>
                    <a:pt x="360095" y="93116"/>
                  </a:lnTo>
                  <a:lnTo>
                    <a:pt x="360591" y="93116"/>
                  </a:lnTo>
                  <a:lnTo>
                    <a:pt x="359689" y="92456"/>
                  </a:lnTo>
                  <a:lnTo>
                    <a:pt x="359689" y="93751"/>
                  </a:lnTo>
                  <a:lnTo>
                    <a:pt x="359410" y="93497"/>
                  </a:lnTo>
                  <a:lnTo>
                    <a:pt x="359676" y="93497"/>
                  </a:lnTo>
                  <a:lnTo>
                    <a:pt x="359689" y="93751"/>
                  </a:lnTo>
                  <a:lnTo>
                    <a:pt x="359689" y="92456"/>
                  </a:lnTo>
                  <a:lnTo>
                    <a:pt x="359537" y="92354"/>
                  </a:lnTo>
                  <a:lnTo>
                    <a:pt x="359079" y="91973"/>
                  </a:lnTo>
                  <a:lnTo>
                    <a:pt x="350608" y="91973"/>
                  </a:lnTo>
                  <a:lnTo>
                    <a:pt x="350075" y="91973"/>
                  </a:lnTo>
                  <a:lnTo>
                    <a:pt x="351650" y="93497"/>
                  </a:lnTo>
                  <a:lnTo>
                    <a:pt x="352463" y="94399"/>
                  </a:lnTo>
                  <a:lnTo>
                    <a:pt x="351637" y="93891"/>
                  </a:lnTo>
                  <a:lnTo>
                    <a:pt x="352310" y="94513"/>
                  </a:lnTo>
                  <a:lnTo>
                    <a:pt x="351904" y="94513"/>
                  </a:lnTo>
                  <a:lnTo>
                    <a:pt x="351726" y="94513"/>
                  </a:lnTo>
                  <a:lnTo>
                    <a:pt x="352755" y="95656"/>
                  </a:lnTo>
                  <a:lnTo>
                    <a:pt x="353631" y="96418"/>
                  </a:lnTo>
                  <a:lnTo>
                    <a:pt x="353491" y="96164"/>
                  </a:lnTo>
                  <a:lnTo>
                    <a:pt x="353110" y="95783"/>
                  </a:lnTo>
                  <a:lnTo>
                    <a:pt x="352894" y="95656"/>
                  </a:lnTo>
                  <a:lnTo>
                    <a:pt x="353072" y="95656"/>
                  </a:lnTo>
                  <a:lnTo>
                    <a:pt x="353326" y="95910"/>
                  </a:lnTo>
                  <a:lnTo>
                    <a:pt x="353580" y="96164"/>
                  </a:lnTo>
                  <a:lnTo>
                    <a:pt x="353758" y="96164"/>
                  </a:lnTo>
                  <a:lnTo>
                    <a:pt x="354444" y="96164"/>
                  </a:lnTo>
                  <a:lnTo>
                    <a:pt x="354609" y="96164"/>
                  </a:lnTo>
                  <a:lnTo>
                    <a:pt x="354418" y="95859"/>
                  </a:lnTo>
                  <a:lnTo>
                    <a:pt x="354685" y="96164"/>
                  </a:lnTo>
                  <a:lnTo>
                    <a:pt x="355460" y="96456"/>
                  </a:lnTo>
                  <a:lnTo>
                    <a:pt x="355333" y="96316"/>
                  </a:lnTo>
                  <a:lnTo>
                    <a:pt x="355193" y="96164"/>
                  </a:lnTo>
                  <a:lnTo>
                    <a:pt x="356501" y="96164"/>
                  </a:lnTo>
                  <a:lnTo>
                    <a:pt x="357720" y="96164"/>
                  </a:lnTo>
                  <a:lnTo>
                    <a:pt x="359943" y="96164"/>
                  </a:lnTo>
                  <a:lnTo>
                    <a:pt x="359587" y="95910"/>
                  </a:lnTo>
                  <a:lnTo>
                    <a:pt x="359994" y="96164"/>
                  </a:lnTo>
                  <a:lnTo>
                    <a:pt x="360959" y="96164"/>
                  </a:lnTo>
                  <a:lnTo>
                    <a:pt x="361124" y="96164"/>
                  </a:lnTo>
                  <a:lnTo>
                    <a:pt x="361886" y="96164"/>
                  </a:lnTo>
                  <a:lnTo>
                    <a:pt x="362191" y="96672"/>
                  </a:lnTo>
                  <a:lnTo>
                    <a:pt x="361099" y="96672"/>
                  </a:lnTo>
                  <a:lnTo>
                    <a:pt x="361873" y="97180"/>
                  </a:lnTo>
                  <a:lnTo>
                    <a:pt x="363905" y="97180"/>
                  </a:lnTo>
                  <a:lnTo>
                    <a:pt x="363435" y="96672"/>
                  </a:lnTo>
                  <a:lnTo>
                    <a:pt x="362432" y="96672"/>
                  </a:lnTo>
                  <a:lnTo>
                    <a:pt x="362204" y="96164"/>
                  </a:lnTo>
                  <a:lnTo>
                    <a:pt x="363067" y="96164"/>
                  </a:lnTo>
                  <a:lnTo>
                    <a:pt x="363372" y="96164"/>
                  </a:lnTo>
                  <a:lnTo>
                    <a:pt x="363207" y="95910"/>
                  </a:lnTo>
                  <a:lnTo>
                    <a:pt x="363486" y="96164"/>
                  </a:lnTo>
                  <a:lnTo>
                    <a:pt x="364134" y="96164"/>
                  </a:lnTo>
                  <a:lnTo>
                    <a:pt x="364413" y="96164"/>
                  </a:lnTo>
                  <a:lnTo>
                    <a:pt x="365671" y="96164"/>
                  </a:lnTo>
                  <a:lnTo>
                    <a:pt x="366483" y="96672"/>
                  </a:lnTo>
                  <a:lnTo>
                    <a:pt x="367347" y="96672"/>
                  </a:lnTo>
                  <a:lnTo>
                    <a:pt x="366483" y="96164"/>
                  </a:lnTo>
                  <a:lnTo>
                    <a:pt x="366928" y="96164"/>
                  </a:lnTo>
                  <a:lnTo>
                    <a:pt x="367068" y="96164"/>
                  </a:lnTo>
                  <a:lnTo>
                    <a:pt x="367728" y="96672"/>
                  </a:lnTo>
                  <a:lnTo>
                    <a:pt x="367360" y="96164"/>
                  </a:lnTo>
                  <a:lnTo>
                    <a:pt x="367576" y="96164"/>
                  </a:lnTo>
                  <a:lnTo>
                    <a:pt x="368541" y="96164"/>
                  </a:lnTo>
                  <a:lnTo>
                    <a:pt x="369011" y="96164"/>
                  </a:lnTo>
                  <a:close/>
                </a:path>
                <a:path w="396875" h="392430">
                  <a:moveTo>
                    <a:pt x="369189" y="92595"/>
                  </a:moveTo>
                  <a:lnTo>
                    <a:pt x="368681" y="91973"/>
                  </a:lnTo>
                  <a:lnTo>
                    <a:pt x="368274" y="91795"/>
                  </a:lnTo>
                  <a:lnTo>
                    <a:pt x="368439" y="91998"/>
                  </a:lnTo>
                  <a:lnTo>
                    <a:pt x="368300" y="91922"/>
                  </a:lnTo>
                  <a:lnTo>
                    <a:pt x="369189" y="92595"/>
                  </a:lnTo>
                  <a:close/>
                </a:path>
                <a:path w="396875" h="392430">
                  <a:moveTo>
                    <a:pt x="369366" y="95008"/>
                  </a:moveTo>
                  <a:lnTo>
                    <a:pt x="368046" y="93560"/>
                  </a:lnTo>
                  <a:lnTo>
                    <a:pt x="368681" y="93941"/>
                  </a:lnTo>
                  <a:lnTo>
                    <a:pt x="367804" y="93357"/>
                  </a:lnTo>
                  <a:lnTo>
                    <a:pt x="368312" y="93992"/>
                  </a:lnTo>
                  <a:lnTo>
                    <a:pt x="369366" y="95008"/>
                  </a:lnTo>
                  <a:close/>
                </a:path>
                <a:path w="396875" h="392430">
                  <a:moveTo>
                    <a:pt x="370103" y="88798"/>
                  </a:moveTo>
                  <a:lnTo>
                    <a:pt x="369379" y="88163"/>
                  </a:lnTo>
                  <a:lnTo>
                    <a:pt x="369036" y="88163"/>
                  </a:lnTo>
                  <a:lnTo>
                    <a:pt x="370103" y="88798"/>
                  </a:lnTo>
                  <a:close/>
                </a:path>
                <a:path w="396875" h="392430">
                  <a:moveTo>
                    <a:pt x="370293" y="92989"/>
                  </a:moveTo>
                  <a:lnTo>
                    <a:pt x="369608" y="92354"/>
                  </a:lnTo>
                  <a:lnTo>
                    <a:pt x="368401" y="91338"/>
                  </a:lnTo>
                  <a:lnTo>
                    <a:pt x="368896" y="91973"/>
                  </a:lnTo>
                  <a:lnTo>
                    <a:pt x="370255" y="93116"/>
                  </a:lnTo>
                  <a:lnTo>
                    <a:pt x="370293" y="92989"/>
                  </a:lnTo>
                  <a:close/>
                </a:path>
                <a:path w="396875" h="392430">
                  <a:moveTo>
                    <a:pt x="370852" y="50330"/>
                  </a:moveTo>
                  <a:lnTo>
                    <a:pt x="370573" y="50190"/>
                  </a:lnTo>
                  <a:lnTo>
                    <a:pt x="370027" y="50190"/>
                  </a:lnTo>
                  <a:lnTo>
                    <a:pt x="370852" y="50330"/>
                  </a:lnTo>
                  <a:close/>
                </a:path>
                <a:path w="396875" h="392430">
                  <a:moveTo>
                    <a:pt x="371805" y="89814"/>
                  </a:moveTo>
                  <a:lnTo>
                    <a:pt x="370103" y="88798"/>
                  </a:lnTo>
                  <a:lnTo>
                    <a:pt x="370573" y="89179"/>
                  </a:lnTo>
                  <a:lnTo>
                    <a:pt x="371475" y="89814"/>
                  </a:lnTo>
                  <a:lnTo>
                    <a:pt x="371805" y="89814"/>
                  </a:lnTo>
                  <a:close/>
                </a:path>
                <a:path w="396875" h="392430">
                  <a:moveTo>
                    <a:pt x="372059" y="86893"/>
                  </a:moveTo>
                  <a:lnTo>
                    <a:pt x="371043" y="86131"/>
                  </a:lnTo>
                  <a:lnTo>
                    <a:pt x="371576" y="86639"/>
                  </a:lnTo>
                  <a:lnTo>
                    <a:pt x="371881" y="86893"/>
                  </a:lnTo>
                  <a:lnTo>
                    <a:pt x="372059" y="86893"/>
                  </a:lnTo>
                  <a:close/>
                </a:path>
                <a:path w="396875" h="392430">
                  <a:moveTo>
                    <a:pt x="372173" y="90830"/>
                  </a:moveTo>
                  <a:lnTo>
                    <a:pt x="370713" y="89814"/>
                  </a:lnTo>
                  <a:lnTo>
                    <a:pt x="369277" y="89814"/>
                  </a:lnTo>
                  <a:lnTo>
                    <a:pt x="369900" y="90487"/>
                  </a:lnTo>
                  <a:lnTo>
                    <a:pt x="368985" y="89814"/>
                  </a:lnTo>
                  <a:lnTo>
                    <a:pt x="369671" y="90512"/>
                  </a:lnTo>
                  <a:lnTo>
                    <a:pt x="368909" y="89814"/>
                  </a:lnTo>
                  <a:lnTo>
                    <a:pt x="368287" y="89814"/>
                  </a:lnTo>
                  <a:lnTo>
                    <a:pt x="369150" y="90322"/>
                  </a:lnTo>
                  <a:lnTo>
                    <a:pt x="367855" y="89852"/>
                  </a:lnTo>
                  <a:lnTo>
                    <a:pt x="367855" y="90373"/>
                  </a:lnTo>
                  <a:lnTo>
                    <a:pt x="367106" y="89814"/>
                  </a:lnTo>
                  <a:lnTo>
                    <a:pt x="367372" y="89814"/>
                  </a:lnTo>
                  <a:lnTo>
                    <a:pt x="367855" y="90373"/>
                  </a:lnTo>
                  <a:lnTo>
                    <a:pt x="367855" y="89852"/>
                  </a:lnTo>
                  <a:lnTo>
                    <a:pt x="368287" y="89814"/>
                  </a:lnTo>
                  <a:lnTo>
                    <a:pt x="367195" y="89179"/>
                  </a:lnTo>
                  <a:lnTo>
                    <a:pt x="367969" y="89179"/>
                  </a:lnTo>
                  <a:lnTo>
                    <a:pt x="367804" y="88950"/>
                  </a:lnTo>
                  <a:lnTo>
                    <a:pt x="368084" y="89179"/>
                  </a:lnTo>
                  <a:lnTo>
                    <a:pt x="369100" y="89814"/>
                  </a:lnTo>
                  <a:lnTo>
                    <a:pt x="369277" y="89814"/>
                  </a:lnTo>
                  <a:lnTo>
                    <a:pt x="368338" y="88798"/>
                  </a:lnTo>
                  <a:lnTo>
                    <a:pt x="368833" y="88798"/>
                  </a:lnTo>
                  <a:lnTo>
                    <a:pt x="369557" y="89179"/>
                  </a:lnTo>
                  <a:lnTo>
                    <a:pt x="369709" y="89179"/>
                  </a:lnTo>
                  <a:lnTo>
                    <a:pt x="369214" y="88798"/>
                  </a:lnTo>
                  <a:lnTo>
                    <a:pt x="370713" y="89814"/>
                  </a:lnTo>
                  <a:lnTo>
                    <a:pt x="370840" y="89814"/>
                  </a:lnTo>
                  <a:lnTo>
                    <a:pt x="368287" y="87655"/>
                  </a:lnTo>
                  <a:lnTo>
                    <a:pt x="369354" y="88087"/>
                  </a:lnTo>
                  <a:lnTo>
                    <a:pt x="369265" y="87655"/>
                  </a:lnTo>
                  <a:lnTo>
                    <a:pt x="368922" y="87401"/>
                  </a:lnTo>
                  <a:lnTo>
                    <a:pt x="367868" y="86639"/>
                  </a:lnTo>
                  <a:lnTo>
                    <a:pt x="368795" y="86893"/>
                  </a:lnTo>
                  <a:lnTo>
                    <a:pt x="369252" y="86639"/>
                  </a:lnTo>
                  <a:lnTo>
                    <a:pt x="369506" y="86639"/>
                  </a:lnTo>
                  <a:lnTo>
                    <a:pt x="369925" y="87401"/>
                  </a:lnTo>
                  <a:lnTo>
                    <a:pt x="370509" y="87655"/>
                  </a:lnTo>
                  <a:lnTo>
                    <a:pt x="370738" y="87655"/>
                  </a:lnTo>
                  <a:lnTo>
                    <a:pt x="370598" y="87401"/>
                  </a:lnTo>
                  <a:lnTo>
                    <a:pt x="369735" y="86639"/>
                  </a:lnTo>
                  <a:lnTo>
                    <a:pt x="369163" y="86156"/>
                  </a:lnTo>
                  <a:lnTo>
                    <a:pt x="369862" y="86512"/>
                  </a:lnTo>
                  <a:lnTo>
                    <a:pt x="370281" y="86131"/>
                  </a:lnTo>
                  <a:lnTo>
                    <a:pt x="370078" y="86004"/>
                  </a:lnTo>
                  <a:lnTo>
                    <a:pt x="368985" y="86004"/>
                  </a:lnTo>
                  <a:lnTo>
                    <a:pt x="367792" y="84988"/>
                  </a:lnTo>
                  <a:lnTo>
                    <a:pt x="364261" y="84988"/>
                  </a:lnTo>
                  <a:lnTo>
                    <a:pt x="364261" y="90538"/>
                  </a:lnTo>
                  <a:lnTo>
                    <a:pt x="363080" y="89814"/>
                  </a:lnTo>
                  <a:lnTo>
                    <a:pt x="361950" y="89179"/>
                  </a:lnTo>
                  <a:lnTo>
                    <a:pt x="361061" y="88163"/>
                  </a:lnTo>
                  <a:lnTo>
                    <a:pt x="361378" y="88163"/>
                  </a:lnTo>
                  <a:lnTo>
                    <a:pt x="363118" y="89814"/>
                  </a:lnTo>
                  <a:lnTo>
                    <a:pt x="362877" y="89179"/>
                  </a:lnTo>
                  <a:lnTo>
                    <a:pt x="364185" y="90449"/>
                  </a:lnTo>
                  <a:lnTo>
                    <a:pt x="364261" y="84988"/>
                  </a:lnTo>
                  <a:lnTo>
                    <a:pt x="354469" y="84988"/>
                  </a:lnTo>
                  <a:lnTo>
                    <a:pt x="354863" y="85318"/>
                  </a:lnTo>
                  <a:lnTo>
                    <a:pt x="354291" y="84861"/>
                  </a:lnTo>
                  <a:lnTo>
                    <a:pt x="354317" y="84988"/>
                  </a:lnTo>
                  <a:lnTo>
                    <a:pt x="355307" y="86004"/>
                  </a:lnTo>
                  <a:lnTo>
                    <a:pt x="353415" y="84099"/>
                  </a:lnTo>
                  <a:lnTo>
                    <a:pt x="352399" y="84607"/>
                  </a:lnTo>
                  <a:lnTo>
                    <a:pt x="352640" y="86004"/>
                  </a:lnTo>
                  <a:lnTo>
                    <a:pt x="352717" y="86639"/>
                  </a:lnTo>
                  <a:lnTo>
                    <a:pt x="352806" y="87401"/>
                  </a:lnTo>
                  <a:lnTo>
                    <a:pt x="352628" y="87287"/>
                  </a:lnTo>
                  <a:lnTo>
                    <a:pt x="352628" y="90830"/>
                  </a:lnTo>
                  <a:lnTo>
                    <a:pt x="352056" y="90322"/>
                  </a:lnTo>
                  <a:lnTo>
                    <a:pt x="352628" y="90830"/>
                  </a:lnTo>
                  <a:lnTo>
                    <a:pt x="352628" y="87287"/>
                  </a:lnTo>
                  <a:lnTo>
                    <a:pt x="350875" y="86131"/>
                  </a:lnTo>
                  <a:lnTo>
                    <a:pt x="352323" y="88163"/>
                  </a:lnTo>
                  <a:lnTo>
                    <a:pt x="351269" y="88163"/>
                  </a:lnTo>
                  <a:lnTo>
                    <a:pt x="351726" y="88798"/>
                  </a:lnTo>
                  <a:lnTo>
                    <a:pt x="351472" y="88798"/>
                  </a:lnTo>
                  <a:lnTo>
                    <a:pt x="350062" y="88290"/>
                  </a:lnTo>
                  <a:lnTo>
                    <a:pt x="350570" y="88798"/>
                  </a:lnTo>
                  <a:lnTo>
                    <a:pt x="350939" y="89179"/>
                  </a:lnTo>
                  <a:lnTo>
                    <a:pt x="351472" y="89179"/>
                  </a:lnTo>
                  <a:lnTo>
                    <a:pt x="351116" y="89395"/>
                  </a:lnTo>
                  <a:lnTo>
                    <a:pt x="350939" y="89179"/>
                  </a:lnTo>
                  <a:lnTo>
                    <a:pt x="350774" y="89179"/>
                  </a:lnTo>
                  <a:lnTo>
                    <a:pt x="351053" y="89433"/>
                  </a:lnTo>
                  <a:lnTo>
                    <a:pt x="350431" y="89814"/>
                  </a:lnTo>
                  <a:lnTo>
                    <a:pt x="348576" y="89814"/>
                  </a:lnTo>
                  <a:lnTo>
                    <a:pt x="350329" y="91338"/>
                  </a:lnTo>
                  <a:lnTo>
                    <a:pt x="358394" y="91338"/>
                  </a:lnTo>
                  <a:lnTo>
                    <a:pt x="357835" y="90830"/>
                  </a:lnTo>
                  <a:lnTo>
                    <a:pt x="358140" y="90830"/>
                  </a:lnTo>
                  <a:lnTo>
                    <a:pt x="360972" y="92989"/>
                  </a:lnTo>
                  <a:lnTo>
                    <a:pt x="361467" y="92989"/>
                  </a:lnTo>
                  <a:lnTo>
                    <a:pt x="360908" y="92354"/>
                  </a:lnTo>
                  <a:lnTo>
                    <a:pt x="362432" y="93497"/>
                  </a:lnTo>
                  <a:lnTo>
                    <a:pt x="363766" y="93497"/>
                  </a:lnTo>
                  <a:lnTo>
                    <a:pt x="362813" y="92621"/>
                  </a:lnTo>
                  <a:lnTo>
                    <a:pt x="363982" y="93497"/>
                  </a:lnTo>
                  <a:lnTo>
                    <a:pt x="364299" y="93497"/>
                  </a:lnTo>
                  <a:lnTo>
                    <a:pt x="362813" y="92354"/>
                  </a:lnTo>
                  <a:lnTo>
                    <a:pt x="362305" y="91973"/>
                  </a:lnTo>
                  <a:lnTo>
                    <a:pt x="362064" y="91973"/>
                  </a:lnTo>
                  <a:lnTo>
                    <a:pt x="362381" y="91338"/>
                  </a:lnTo>
                  <a:lnTo>
                    <a:pt x="362750" y="91338"/>
                  </a:lnTo>
                  <a:lnTo>
                    <a:pt x="363410" y="91973"/>
                  </a:lnTo>
                  <a:lnTo>
                    <a:pt x="363918" y="92354"/>
                  </a:lnTo>
                  <a:lnTo>
                    <a:pt x="364744" y="92811"/>
                  </a:lnTo>
                  <a:lnTo>
                    <a:pt x="362381" y="90474"/>
                  </a:lnTo>
                  <a:lnTo>
                    <a:pt x="362381" y="90830"/>
                  </a:lnTo>
                  <a:lnTo>
                    <a:pt x="362356" y="90957"/>
                  </a:lnTo>
                  <a:lnTo>
                    <a:pt x="362229" y="90830"/>
                  </a:lnTo>
                  <a:lnTo>
                    <a:pt x="362381" y="90830"/>
                  </a:lnTo>
                  <a:lnTo>
                    <a:pt x="362381" y="90474"/>
                  </a:lnTo>
                  <a:lnTo>
                    <a:pt x="361721" y="89814"/>
                  </a:lnTo>
                  <a:lnTo>
                    <a:pt x="366204" y="93497"/>
                  </a:lnTo>
                  <a:lnTo>
                    <a:pt x="366941" y="93497"/>
                  </a:lnTo>
                  <a:lnTo>
                    <a:pt x="364934" y="91973"/>
                  </a:lnTo>
                  <a:lnTo>
                    <a:pt x="365074" y="91973"/>
                  </a:lnTo>
                  <a:lnTo>
                    <a:pt x="364769" y="90830"/>
                  </a:lnTo>
                  <a:lnTo>
                    <a:pt x="365988" y="91973"/>
                  </a:lnTo>
                  <a:lnTo>
                    <a:pt x="368998" y="93497"/>
                  </a:lnTo>
                  <a:lnTo>
                    <a:pt x="369176" y="93497"/>
                  </a:lnTo>
                  <a:lnTo>
                    <a:pt x="368922" y="93116"/>
                  </a:lnTo>
                  <a:lnTo>
                    <a:pt x="368833" y="92989"/>
                  </a:lnTo>
                  <a:lnTo>
                    <a:pt x="369087" y="92989"/>
                  </a:lnTo>
                  <a:lnTo>
                    <a:pt x="367372" y="92354"/>
                  </a:lnTo>
                  <a:lnTo>
                    <a:pt x="369582" y="92989"/>
                  </a:lnTo>
                  <a:lnTo>
                    <a:pt x="367563" y="92354"/>
                  </a:lnTo>
                  <a:lnTo>
                    <a:pt x="367525" y="91973"/>
                  </a:lnTo>
                  <a:lnTo>
                    <a:pt x="367969" y="92354"/>
                  </a:lnTo>
                  <a:lnTo>
                    <a:pt x="367703" y="91973"/>
                  </a:lnTo>
                  <a:lnTo>
                    <a:pt x="367055" y="91338"/>
                  </a:lnTo>
                  <a:lnTo>
                    <a:pt x="366649" y="90830"/>
                  </a:lnTo>
                  <a:lnTo>
                    <a:pt x="367245" y="90830"/>
                  </a:lnTo>
                  <a:lnTo>
                    <a:pt x="368173" y="91338"/>
                  </a:lnTo>
                  <a:lnTo>
                    <a:pt x="368401" y="91338"/>
                  </a:lnTo>
                  <a:lnTo>
                    <a:pt x="366610" y="89814"/>
                  </a:lnTo>
                  <a:lnTo>
                    <a:pt x="366776" y="89814"/>
                  </a:lnTo>
                  <a:lnTo>
                    <a:pt x="367880" y="90398"/>
                  </a:lnTo>
                  <a:lnTo>
                    <a:pt x="368274" y="90830"/>
                  </a:lnTo>
                  <a:lnTo>
                    <a:pt x="368719" y="91338"/>
                  </a:lnTo>
                  <a:lnTo>
                    <a:pt x="368503" y="90830"/>
                  </a:lnTo>
                  <a:lnTo>
                    <a:pt x="367931" y="90424"/>
                  </a:lnTo>
                  <a:lnTo>
                    <a:pt x="368731" y="90830"/>
                  </a:lnTo>
                  <a:lnTo>
                    <a:pt x="371055" y="92989"/>
                  </a:lnTo>
                  <a:lnTo>
                    <a:pt x="370738" y="92354"/>
                  </a:lnTo>
                  <a:lnTo>
                    <a:pt x="370382" y="91973"/>
                  </a:lnTo>
                  <a:lnTo>
                    <a:pt x="369658" y="91338"/>
                  </a:lnTo>
                  <a:lnTo>
                    <a:pt x="370687" y="91973"/>
                  </a:lnTo>
                  <a:lnTo>
                    <a:pt x="369887" y="91338"/>
                  </a:lnTo>
                  <a:lnTo>
                    <a:pt x="370586" y="91338"/>
                  </a:lnTo>
                  <a:lnTo>
                    <a:pt x="370027" y="90830"/>
                  </a:lnTo>
                  <a:lnTo>
                    <a:pt x="370230" y="90830"/>
                  </a:lnTo>
                  <a:lnTo>
                    <a:pt x="370382" y="90830"/>
                  </a:lnTo>
                  <a:lnTo>
                    <a:pt x="370560" y="90830"/>
                  </a:lnTo>
                  <a:lnTo>
                    <a:pt x="372173" y="90830"/>
                  </a:lnTo>
                  <a:close/>
                </a:path>
                <a:path w="396875" h="392430">
                  <a:moveTo>
                    <a:pt x="372503" y="85674"/>
                  </a:moveTo>
                  <a:lnTo>
                    <a:pt x="371348" y="84988"/>
                  </a:lnTo>
                  <a:lnTo>
                    <a:pt x="372338" y="85813"/>
                  </a:lnTo>
                  <a:lnTo>
                    <a:pt x="372503" y="85674"/>
                  </a:lnTo>
                  <a:close/>
                </a:path>
                <a:path w="396875" h="392430">
                  <a:moveTo>
                    <a:pt x="372922" y="89814"/>
                  </a:moveTo>
                  <a:lnTo>
                    <a:pt x="372160" y="89179"/>
                  </a:lnTo>
                  <a:lnTo>
                    <a:pt x="370865" y="88163"/>
                  </a:lnTo>
                  <a:lnTo>
                    <a:pt x="370408" y="88163"/>
                  </a:lnTo>
                  <a:lnTo>
                    <a:pt x="369925" y="87401"/>
                  </a:lnTo>
                  <a:lnTo>
                    <a:pt x="369239" y="86893"/>
                  </a:lnTo>
                  <a:lnTo>
                    <a:pt x="368795" y="86893"/>
                  </a:lnTo>
                  <a:lnTo>
                    <a:pt x="369925" y="88163"/>
                  </a:lnTo>
                  <a:lnTo>
                    <a:pt x="370598" y="88798"/>
                  </a:lnTo>
                  <a:lnTo>
                    <a:pt x="371856" y="89560"/>
                  </a:lnTo>
                  <a:lnTo>
                    <a:pt x="370420" y="88290"/>
                  </a:lnTo>
                  <a:lnTo>
                    <a:pt x="372922" y="89814"/>
                  </a:lnTo>
                  <a:close/>
                </a:path>
                <a:path w="396875" h="392430">
                  <a:moveTo>
                    <a:pt x="373087" y="86004"/>
                  </a:moveTo>
                  <a:lnTo>
                    <a:pt x="372897" y="85902"/>
                  </a:lnTo>
                  <a:lnTo>
                    <a:pt x="373037" y="86004"/>
                  </a:lnTo>
                  <a:close/>
                </a:path>
                <a:path w="396875" h="392430">
                  <a:moveTo>
                    <a:pt x="374396" y="80162"/>
                  </a:moveTo>
                  <a:lnTo>
                    <a:pt x="373214" y="79654"/>
                  </a:lnTo>
                  <a:lnTo>
                    <a:pt x="373888" y="80162"/>
                  </a:lnTo>
                  <a:lnTo>
                    <a:pt x="374396" y="80162"/>
                  </a:lnTo>
                  <a:close/>
                </a:path>
                <a:path w="396875" h="392430">
                  <a:moveTo>
                    <a:pt x="375323" y="80162"/>
                  </a:moveTo>
                  <a:lnTo>
                    <a:pt x="374738" y="79654"/>
                  </a:lnTo>
                  <a:lnTo>
                    <a:pt x="373570" y="79654"/>
                  </a:lnTo>
                  <a:lnTo>
                    <a:pt x="374396" y="80162"/>
                  </a:lnTo>
                  <a:lnTo>
                    <a:pt x="375323" y="80162"/>
                  </a:lnTo>
                  <a:close/>
                </a:path>
                <a:path w="396875" h="392430">
                  <a:moveTo>
                    <a:pt x="378853" y="72288"/>
                  </a:moveTo>
                  <a:lnTo>
                    <a:pt x="378053" y="71907"/>
                  </a:lnTo>
                  <a:lnTo>
                    <a:pt x="378663" y="71907"/>
                  </a:lnTo>
                  <a:lnTo>
                    <a:pt x="378256" y="71678"/>
                  </a:lnTo>
                  <a:lnTo>
                    <a:pt x="377380" y="71145"/>
                  </a:lnTo>
                  <a:lnTo>
                    <a:pt x="377456" y="71272"/>
                  </a:lnTo>
                  <a:lnTo>
                    <a:pt x="377215" y="71145"/>
                  </a:lnTo>
                  <a:lnTo>
                    <a:pt x="376986" y="71145"/>
                  </a:lnTo>
                  <a:lnTo>
                    <a:pt x="377698" y="71742"/>
                  </a:lnTo>
                  <a:lnTo>
                    <a:pt x="376453" y="71145"/>
                  </a:lnTo>
                  <a:lnTo>
                    <a:pt x="377825" y="72161"/>
                  </a:lnTo>
                  <a:lnTo>
                    <a:pt x="378853" y="72288"/>
                  </a:lnTo>
                  <a:close/>
                </a:path>
                <a:path w="396875" h="392430">
                  <a:moveTo>
                    <a:pt x="379120" y="67716"/>
                  </a:moveTo>
                  <a:lnTo>
                    <a:pt x="378853" y="67462"/>
                  </a:lnTo>
                  <a:lnTo>
                    <a:pt x="378320" y="67208"/>
                  </a:lnTo>
                  <a:lnTo>
                    <a:pt x="378688" y="67462"/>
                  </a:lnTo>
                  <a:lnTo>
                    <a:pt x="379120" y="67716"/>
                  </a:lnTo>
                  <a:close/>
                </a:path>
                <a:path w="396875" h="392430">
                  <a:moveTo>
                    <a:pt x="379641" y="68097"/>
                  </a:moveTo>
                  <a:lnTo>
                    <a:pt x="378752" y="67716"/>
                  </a:lnTo>
                  <a:lnTo>
                    <a:pt x="378231" y="67462"/>
                  </a:lnTo>
                  <a:lnTo>
                    <a:pt x="378510" y="67716"/>
                  </a:lnTo>
                  <a:lnTo>
                    <a:pt x="378904" y="67970"/>
                  </a:lnTo>
                  <a:lnTo>
                    <a:pt x="379641" y="68097"/>
                  </a:lnTo>
                  <a:close/>
                </a:path>
                <a:path w="396875" h="392430">
                  <a:moveTo>
                    <a:pt x="379768" y="68122"/>
                  </a:moveTo>
                  <a:lnTo>
                    <a:pt x="379539" y="67970"/>
                  </a:lnTo>
                  <a:lnTo>
                    <a:pt x="379679" y="68097"/>
                  </a:lnTo>
                  <a:close/>
                </a:path>
                <a:path w="396875" h="392430">
                  <a:moveTo>
                    <a:pt x="379933" y="70129"/>
                  </a:moveTo>
                  <a:lnTo>
                    <a:pt x="378510" y="68986"/>
                  </a:lnTo>
                  <a:lnTo>
                    <a:pt x="378371" y="68986"/>
                  </a:lnTo>
                  <a:lnTo>
                    <a:pt x="378320" y="68732"/>
                  </a:lnTo>
                  <a:lnTo>
                    <a:pt x="377151" y="68732"/>
                  </a:lnTo>
                  <a:lnTo>
                    <a:pt x="377609" y="68986"/>
                  </a:lnTo>
                  <a:lnTo>
                    <a:pt x="379285" y="70129"/>
                  </a:lnTo>
                  <a:lnTo>
                    <a:pt x="379933" y="70129"/>
                  </a:lnTo>
                  <a:close/>
                </a:path>
                <a:path w="396875" h="392430">
                  <a:moveTo>
                    <a:pt x="380072" y="68986"/>
                  </a:moveTo>
                  <a:lnTo>
                    <a:pt x="379641" y="68732"/>
                  </a:lnTo>
                  <a:lnTo>
                    <a:pt x="378625" y="68732"/>
                  </a:lnTo>
                  <a:lnTo>
                    <a:pt x="379044" y="68986"/>
                  </a:lnTo>
                  <a:lnTo>
                    <a:pt x="380072" y="68986"/>
                  </a:lnTo>
                  <a:close/>
                </a:path>
                <a:path w="396875" h="392430">
                  <a:moveTo>
                    <a:pt x="381927" y="68732"/>
                  </a:moveTo>
                  <a:lnTo>
                    <a:pt x="380834" y="68224"/>
                  </a:lnTo>
                  <a:lnTo>
                    <a:pt x="380453" y="68224"/>
                  </a:lnTo>
                  <a:lnTo>
                    <a:pt x="379958" y="68224"/>
                  </a:lnTo>
                  <a:lnTo>
                    <a:pt x="379691" y="68122"/>
                  </a:lnTo>
                  <a:lnTo>
                    <a:pt x="379818" y="68224"/>
                  </a:lnTo>
                  <a:lnTo>
                    <a:pt x="378752" y="68224"/>
                  </a:lnTo>
                  <a:lnTo>
                    <a:pt x="379641" y="68732"/>
                  </a:lnTo>
                  <a:lnTo>
                    <a:pt x="381927" y="68732"/>
                  </a:lnTo>
                  <a:close/>
                </a:path>
                <a:path w="396875" h="392430">
                  <a:moveTo>
                    <a:pt x="383451" y="57937"/>
                  </a:moveTo>
                  <a:close/>
                </a:path>
                <a:path w="396875" h="392430">
                  <a:moveTo>
                    <a:pt x="384098" y="58445"/>
                  </a:moveTo>
                  <a:lnTo>
                    <a:pt x="383730" y="58242"/>
                  </a:lnTo>
                  <a:lnTo>
                    <a:pt x="383895" y="58445"/>
                  </a:lnTo>
                  <a:lnTo>
                    <a:pt x="384098" y="58445"/>
                  </a:lnTo>
                  <a:close/>
                </a:path>
                <a:path w="396875" h="392430">
                  <a:moveTo>
                    <a:pt x="384556" y="61112"/>
                  </a:moveTo>
                  <a:lnTo>
                    <a:pt x="383349" y="59969"/>
                  </a:lnTo>
                  <a:lnTo>
                    <a:pt x="383565" y="59969"/>
                  </a:lnTo>
                  <a:lnTo>
                    <a:pt x="383171" y="59766"/>
                  </a:lnTo>
                  <a:lnTo>
                    <a:pt x="382955" y="59715"/>
                  </a:lnTo>
                  <a:lnTo>
                    <a:pt x="383082" y="59728"/>
                  </a:lnTo>
                  <a:lnTo>
                    <a:pt x="384251" y="60096"/>
                  </a:lnTo>
                  <a:lnTo>
                    <a:pt x="383501" y="59715"/>
                  </a:lnTo>
                  <a:lnTo>
                    <a:pt x="382981" y="59461"/>
                  </a:lnTo>
                  <a:lnTo>
                    <a:pt x="381622" y="59461"/>
                  </a:lnTo>
                  <a:lnTo>
                    <a:pt x="382447" y="59969"/>
                  </a:lnTo>
                  <a:lnTo>
                    <a:pt x="384556" y="61112"/>
                  </a:lnTo>
                  <a:close/>
                </a:path>
                <a:path w="396875" h="392430">
                  <a:moveTo>
                    <a:pt x="384581" y="51333"/>
                  </a:moveTo>
                  <a:lnTo>
                    <a:pt x="383159" y="51079"/>
                  </a:lnTo>
                  <a:lnTo>
                    <a:pt x="384302" y="51498"/>
                  </a:lnTo>
                  <a:lnTo>
                    <a:pt x="384073" y="51333"/>
                  </a:lnTo>
                  <a:lnTo>
                    <a:pt x="384581" y="51333"/>
                  </a:lnTo>
                  <a:close/>
                </a:path>
                <a:path w="396875" h="392430">
                  <a:moveTo>
                    <a:pt x="384987" y="58953"/>
                  </a:moveTo>
                  <a:lnTo>
                    <a:pt x="384263" y="58445"/>
                  </a:lnTo>
                  <a:lnTo>
                    <a:pt x="384098" y="58445"/>
                  </a:lnTo>
                  <a:lnTo>
                    <a:pt x="384987" y="58953"/>
                  </a:lnTo>
                  <a:close/>
                </a:path>
                <a:path w="396875" h="392430">
                  <a:moveTo>
                    <a:pt x="385165" y="59461"/>
                  </a:moveTo>
                  <a:lnTo>
                    <a:pt x="384632" y="59321"/>
                  </a:lnTo>
                  <a:lnTo>
                    <a:pt x="384302" y="58953"/>
                  </a:lnTo>
                  <a:lnTo>
                    <a:pt x="384505" y="58953"/>
                  </a:lnTo>
                  <a:lnTo>
                    <a:pt x="383603" y="58445"/>
                  </a:lnTo>
                  <a:lnTo>
                    <a:pt x="384136" y="58953"/>
                  </a:lnTo>
                  <a:lnTo>
                    <a:pt x="384556" y="59296"/>
                  </a:lnTo>
                  <a:lnTo>
                    <a:pt x="383387" y="58953"/>
                  </a:lnTo>
                  <a:lnTo>
                    <a:pt x="382536" y="58953"/>
                  </a:lnTo>
                  <a:lnTo>
                    <a:pt x="382981" y="59461"/>
                  </a:lnTo>
                  <a:lnTo>
                    <a:pt x="384784" y="59461"/>
                  </a:lnTo>
                  <a:lnTo>
                    <a:pt x="385165" y="59461"/>
                  </a:lnTo>
                  <a:close/>
                </a:path>
                <a:path w="396875" h="392430">
                  <a:moveTo>
                    <a:pt x="385343" y="45110"/>
                  </a:moveTo>
                  <a:lnTo>
                    <a:pt x="384771" y="44475"/>
                  </a:lnTo>
                  <a:lnTo>
                    <a:pt x="383755" y="44475"/>
                  </a:lnTo>
                  <a:lnTo>
                    <a:pt x="384797" y="45110"/>
                  </a:lnTo>
                  <a:lnTo>
                    <a:pt x="385343" y="45110"/>
                  </a:lnTo>
                  <a:close/>
                </a:path>
                <a:path w="396875" h="392430">
                  <a:moveTo>
                    <a:pt x="385432" y="45529"/>
                  </a:moveTo>
                  <a:lnTo>
                    <a:pt x="383667" y="44691"/>
                  </a:lnTo>
                  <a:lnTo>
                    <a:pt x="385432" y="45529"/>
                  </a:lnTo>
                  <a:close/>
                </a:path>
                <a:path w="396875" h="392430">
                  <a:moveTo>
                    <a:pt x="386753" y="46761"/>
                  </a:moveTo>
                  <a:lnTo>
                    <a:pt x="383527" y="45491"/>
                  </a:lnTo>
                  <a:lnTo>
                    <a:pt x="385140" y="45491"/>
                  </a:lnTo>
                  <a:lnTo>
                    <a:pt x="384860" y="45364"/>
                  </a:lnTo>
                  <a:lnTo>
                    <a:pt x="381342" y="45364"/>
                  </a:lnTo>
                  <a:lnTo>
                    <a:pt x="380707" y="45364"/>
                  </a:lnTo>
                  <a:lnTo>
                    <a:pt x="380923" y="45491"/>
                  </a:lnTo>
                  <a:lnTo>
                    <a:pt x="382358" y="45872"/>
                  </a:lnTo>
                  <a:lnTo>
                    <a:pt x="382409" y="46253"/>
                  </a:lnTo>
                  <a:lnTo>
                    <a:pt x="384403" y="46761"/>
                  </a:lnTo>
                  <a:lnTo>
                    <a:pt x="386753" y="46761"/>
                  </a:lnTo>
                  <a:close/>
                </a:path>
                <a:path w="396875" h="392430">
                  <a:moveTo>
                    <a:pt x="390372" y="35839"/>
                  </a:moveTo>
                  <a:lnTo>
                    <a:pt x="389280" y="35331"/>
                  </a:lnTo>
                  <a:lnTo>
                    <a:pt x="389928" y="35331"/>
                  </a:lnTo>
                  <a:lnTo>
                    <a:pt x="389737" y="35077"/>
                  </a:lnTo>
                  <a:lnTo>
                    <a:pt x="389343" y="35191"/>
                  </a:lnTo>
                  <a:lnTo>
                    <a:pt x="388950" y="35077"/>
                  </a:lnTo>
                  <a:lnTo>
                    <a:pt x="388734" y="35077"/>
                  </a:lnTo>
                  <a:lnTo>
                    <a:pt x="389089" y="35255"/>
                  </a:lnTo>
                  <a:lnTo>
                    <a:pt x="388772" y="35331"/>
                  </a:lnTo>
                  <a:lnTo>
                    <a:pt x="390372" y="35839"/>
                  </a:lnTo>
                  <a:close/>
                </a:path>
                <a:path w="396875" h="392430">
                  <a:moveTo>
                    <a:pt x="396659" y="18186"/>
                  </a:moveTo>
                  <a:lnTo>
                    <a:pt x="396252" y="17932"/>
                  </a:lnTo>
                  <a:lnTo>
                    <a:pt x="392315" y="15519"/>
                  </a:lnTo>
                  <a:lnTo>
                    <a:pt x="391401" y="14249"/>
                  </a:lnTo>
                  <a:lnTo>
                    <a:pt x="386194" y="12344"/>
                  </a:lnTo>
                  <a:lnTo>
                    <a:pt x="387502" y="14757"/>
                  </a:lnTo>
                  <a:lnTo>
                    <a:pt x="384708" y="15900"/>
                  </a:lnTo>
                  <a:lnTo>
                    <a:pt x="382739" y="16357"/>
                  </a:lnTo>
                  <a:lnTo>
                    <a:pt x="382739" y="41186"/>
                  </a:lnTo>
                  <a:lnTo>
                    <a:pt x="381215" y="41046"/>
                  </a:lnTo>
                  <a:lnTo>
                    <a:pt x="382371" y="41046"/>
                  </a:lnTo>
                  <a:lnTo>
                    <a:pt x="382739" y="41186"/>
                  </a:lnTo>
                  <a:lnTo>
                    <a:pt x="382739" y="16357"/>
                  </a:lnTo>
                  <a:lnTo>
                    <a:pt x="381368" y="16662"/>
                  </a:lnTo>
                  <a:lnTo>
                    <a:pt x="381546" y="17551"/>
                  </a:lnTo>
                  <a:lnTo>
                    <a:pt x="382003" y="18567"/>
                  </a:lnTo>
                  <a:lnTo>
                    <a:pt x="380961" y="18821"/>
                  </a:lnTo>
                  <a:lnTo>
                    <a:pt x="380530" y="21488"/>
                  </a:lnTo>
                  <a:lnTo>
                    <a:pt x="375615" y="22377"/>
                  </a:lnTo>
                  <a:lnTo>
                    <a:pt x="375983" y="24028"/>
                  </a:lnTo>
                  <a:lnTo>
                    <a:pt x="376047" y="24282"/>
                  </a:lnTo>
                  <a:lnTo>
                    <a:pt x="376135" y="24663"/>
                  </a:lnTo>
                  <a:lnTo>
                    <a:pt x="376237" y="25171"/>
                  </a:lnTo>
                  <a:lnTo>
                    <a:pt x="376351" y="25679"/>
                  </a:lnTo>
                  <a:lnTo>
                    <a:pt x="377024" y="25679"/>
                  </a:lnTo>
                  <a:lnTo>
                    <a:pt x="377939" y="26187"/>
                  </a:lnTo>
                  <a:lnTo>
                    <a:pt x="378180" y="26441"/>
                  </a:lnTo>
                  <a:lnTo>
                    <a:pt x="377621" y="26187"/>
                  </a:lnTo>
                  <a:lnTo>
                    <a:pt x="379196" y="27203"/>
                  </a:lnTo>
                  <a:lnTo>
                    <a:pt x="378853" y="27203"/>
                  </a:lnTo>
                  <a:lnTo>
                    <a:pt x="377266" y="26441"/>
                  </a:lnTo>
                  <a:lnTo>
                    <a:pt x="377113" y="26187"/>
                  </a:lnTo>
                  <a:lnTo>
                    <a:pt x="376732" y="27203"/>
                  </a:lnTo>
                  <a:lnTo>
                    <a:pt x="376936" y="28346"/>
                  </a:lnTo>
                  <a:lnTo>
                    <a:pt x="376161" y="29108"/>
                  </a:lnTo>
                  <a:lnTo>
                    <a:pt x="378015" y="29997"/>
                  </a:lnTo>
                  <a:lnTo>
                    <a:pt x="376047" y="29616"/>
                  </a:lnTo>
                  <a:lnTo>
                    <a:pt x="377444" y="30251"/>
                  </a:lnTo>
                  <a:lnTo>
                    <a:pt x="377253" y="30251"/>
                  </a:lnTo>
                  <a:lnTo>
                    <a:pt x="377888" y="31280"/>
                  </a:lnTo>
                  <a:lnTo>
                    <a:pt x="375246" y="30886"/>
                  </a:lnTo>
                  <a:lnTo>
                    <a:pt x="373659" y="32042"/>
                  </a:lnTo>
                  <a:lnTo>
                    <a:pt x="373659" y="50190"/>
                  </a:lnTo>
                  <a:lnTo>
                    <a:pt x="373570" y="50711"/>
                  </a:lnTo>
                  <a:lnTo>
                    <a:pt x="372325" y="50190"/>
                  </a:lnTo>
                  <a:lnTo>
                    <a:pt x="373037" y="50190"/>
                  </a:lnTo>
                  <a:lnTo>
                    <a:pt x="373570" y="50711"/>
                  </a:lnTo>
                  <a:lnTo>
                    <a:pt x="373570" y="50190"/>
                  </a:lnTo>
                  <a:lnTo>
                    <a:pt x="373367" y="50063"/>
                  </a:lnTo>
                  <a:lnTo>
                    <a:pt x="373659" y="50190"/>
                  </a:lnTo>
                  <a:lnTo>
                    <a:pt x="373659" y="32042"/>
                  </a:lnTo>
                  <a:lnTo>
                    <a:pt x="372084" y="33172"/>
                  </a:lnTo>
                  <a:lnTo>
                    <a:pt x="372630" y="33172"/>
                  </a:lnTo>
                  <a:lnTo>
                    <a:pt x="372732" y="35839"/>
                  </a:lnTo>
                  <a:lnTo>
                    <a:pt x="371233" y="37871"/>
                  </a:lnTo>
                  <a:lnTo>
                    <a:pt x="371132" y="37998"/>
                  </a:lnTo>
                  <a:lnTo>
                    <a:pt x="370217" y="41046"/>
                  </a:lnTo>
                  <a:lnTo>
                    <a:pt x="370382" y="41046"/>
                  </a:lnTo>
                  <a:lnTo>
                    <a:pt x="370433" y="41427"/>
                  </a:lnTo>
                  <a:lnTo>
                    <a:pt x="370547" y="42189"/>
                  </a:lnTo>
                  <a:lnTo>
                    <a:pt x="370611" y="44475"/>
                  </a:lnTo>
                  <a:lnTo>
                    <a:pt x="370446" y="45110"/>
                  </a:lnTo>
                  <a:lnTo>
                    <a:pt x="370382" y="45364"/>
                  </a:lnTo>
                  <a:lnTo>
                    <a:pt x="370268" y="45872"/>
                  </a:lnTo>
                  <a:lnTo>
                    <a:pt x="370166" y="46253"/>
                  </a:lnTo>
                  <a:lnTo>
                    <a:pt x="370039" y="46761"/>
                  </a:lnTo>
                  <a:lnTo>
                    <a:pt x="372719" y="48539"/>
                  </a:lnTo>
                  <a:lnTo>
                    <a:pt x="371106" y="48412"/>
                  </a:lnTo>
                  <a:lnTo>
                    <a:pt x="372846" y="49682"/>
                  </a:lnTo>
                  <a:lnTo>
                    <a:pt x="373024" y="49872"/>
                  </a:lnTo>
                  <a:lnTo>
                    <a:pt x="372503" y="49682"/>
                  </a:lnTo>
                  <a:lnTo>
                    <a:pt x="372999" y="50165"/>
                  </a:lnTo>
                  <a:lnTo>
                    <a:pt x="370662" y="49936"/>
                  </a:lnTo>
                  <a:lnTo>
                    <a:pt x="371678" y="50444"/>
                  </a:lnTo>
                  <a:lnTo>
                    <a:pt x="371144" y="50444"/>
                  </a:lnTo>
                  <a:lnTo>
                    <a:pt x="372567" y="51079"/>
                  </a:lnTo>
                  <a:lnTo>
                    <a:pt x="373900" y="51968"/>
                  </a:lnTo>
                  <a:lnTo>
                    <a:pt x="372808" y="51473"/>
                  </a:lnTo>
                  <a:lnTo>
                    <a:pt x="372808" y="52857"/>
                  </a:lnTo>
                  <a:lnTo>
                    <a:pt x="370535" y="50825"/>
                  </a:lnTo>
                  <a:lnTo>
                    <a:pt x="369951" y="50520"/>
                  </a:lnTo>
                  <a:lnTo>
                    <a:pt x="370573" y="50800"/>
                  </a:lnTo>
                  <a:lnTo>
                    <a:pt x="371106" y="51079"/>
                  </a:lnTo>
                  <a:lnTo>
                    <a:pt x="372808" y="52857"/>
                  </a:lnTo>
                  <a:lnTo>
                    <a:pt x="372808" y="51473"/>
                  </a:lnTo>
                  <a:lnTo>
                    <a:pt x="372516" y="51333"/>
                  </a:lnTo>
                  <a:lnTo>
                    <a:pt x="370014" y="50190"/>
                  </a:lnTo>
                  <a:lnTo>
                    <a:pt x="370268" y="50444"/>
                  </a:lnTo>
                  <a:lnTo>
                    <a:pt x="370535" y="50761"/>
                  </a:lnTo>
                  <a:lnTo>
                    <a:pt x="370103" y="50444"/>
                  </a:lnTo>
                  <a:lnTo>
                    <a:pt x="369824" y="50444"/>
                  </a:lnTo>
                  <a:lnTo>
                    <a:pt x="368198" y="50444"/>
                  </a:lnTo>
                  <a:lnTo>
                    <a:pt x="368236" y="51968"/>
                  </a:lnTo>
                  <a:lnTo>
                    <a:pt x="369303" y="53873"/>
                  </a:lnTo>
                  <a:lnTo>
                    <a:pt x="369366" y="54000"/>
                  </a:lnTo>
                  <a:lnTo>
                    <a:pt x="367563" y="54546"/>
                  </a:lnTo>
                  <a:lnTo>
                    <a:pt x="367741" y="54546"/>
                  </a:lnTo>
                  <a:lnTo>
                    <a:pt x="368998" y="55270"/>
                  </a:lnTo>
                  <a:lnTo>
                    <a:pt x="367563" y="54546"/>
                  </a:lnTo>
                  <a:lnTo>
                    <a:pt x="366496" y="54000"/>
                  </a:lnTo>
                  <a:lnTo>
                    <a:pt x="367258" y="54546"/>
                  </a:lnTo>
                  <a:lnTo>
                    <a:pt x="369519" y="56045"/>
                  </a:lnTo>
                  <a:lnTo>
                    <a:pt x="368350" y="55651"/>
                  </a:lnTo>
                  <a:lnTo>
                    <a:pt x="368160" y="55524"/>
                  </a:lnTo>
                  <a:lnTo>
                    <a:pt x="368160" y="84099"/>
                  </a:lnTo>
                  <a:lnTo>
                    <a:pt x="366890" y="84099"/>
                  </a:lnTo>
                  <a:lnTo>
                    <a:pt x="366776" y="83718"/>
                  </a:lnTo>
                  <a:lnTo>
                    <a:pt x="366699" y="83464"/>
                  </a:lnTo>
                  <a:lnTo>
                    <a:pt x="365925" y="83083"/>
                  </a:lnTo>
                  <a:lnTo>
                    <a:pt x="364934" y="82321"/>
                  </a:lnTo>
                  <a:lnTo>
                    <a:pt x="363778" y="81432"/>
                  </a:lnTo>
                  <a:lnTo>
                    <a:pt x="363245" y="80797"/>
                  </a:lnTo>
                  <a:lnTo>
                    <a:pt x="363131" y="80670"/>
                  </a:lnTo>
                  <a:lnTo>
                    <a:pt x="363956" y="80670"/>
                  </a:lnTo>
                  <a:lnTo>
                    <a:pt x="363842" y="81178"/>
                  </a:lnTo>
                  <a:lnTo>
                    <a:pt x="363778" y="81432"/>
                  </a:lnTo>
                  <a:lnTo>
                    <a:pt x="365506" y="82321"/>
                  </a:lnTo>
                  <a:lnTo>
                    <a:pt x="365836" y="82321"/>
                  </a:lnTo>
                  <a:lnTo>
                    <a:pt x="368007" y="83464"/>
                  </a:lnTo>
                  <a:lnTo>
                    <a:pt x="367830" y="83464"/>
                  </a:lnTo>
                  <a:lnTo>
                    <a:pt x="368160" y="84099"/>
                  </a:lnTo>
                  <a:lnTo>
                    <a:pt x="368160" y="55524"/>
                  </a:lnTo>
                  <a:lnTo>
                    <a:pt x="367461" y="55016"/>
                  </a:lnTo>
                  <a:lnTo>
                    <a:pt x="366217" y="55016"/>
                  </a:lnTo>
                  <a:lnTo>
                    <a:pt x="367690" y="56286"/>
                  </a:lnTo>
                  <a:lnTo>
                    <a:pt x="366496" y="56286"/>
                  </a:lnTo>
                  <a:lnTo>
                    <a:pt x="367334" y="57048"/>
                  </a:lnTo>
                  <a:lnTo>
                    <a:pt x="367068" y="57048"/>
                  </a:lnTo>
                  <a:lnTo>
                    <a:pt x="365760" y="56642"/>
                  </a:lnTo>
                  <a:lnTo>
                    <a:pt x="365760" y="57416"/>
                  </a:lnTo>
                  <a:lnTo>
                    <a:pt x="365582" y="57315"/>
                  </a:lnTo>
                  <a:lnTo>
                    <a:pt x="365760" y="57416"/>
                  </a:lnTo>
                  <a:lnTo>
                    <a:pt x="365760" y="56642"/>
                  </a:lnTo>
                  <a:lnTo>
                    <a:pt x="364642" y="56286"/>
                  </a:lnTo>
                  <a:lnTo>
                    <a:pt x="364388" y="56286"/>
                  </a:lnTo>
                  <a:lnTo>
                    <a:pt x="364832" y="56667"/>
                  </a:lnTo>
                  <a:lnTo>
                    <a:pt x="365048" y="56946"/>
                  </a:lnTo>
                  <a:lnTo>
                    <a:pt x="364528" y="56667"/>
                  </a:lnTo>
                  <a:lnTo>
                    <a:pt x="364655" y="57048"/>
                  </a:lnTo>
                  <a:lnTo>
                    <a:pt x="364274" y="57048"/>
                  </a:lnTo>
                  <a:lnTo>
                    <a:pt x="367093" y="58953"/>
                  </a:lnTo>
                  <a:lnTo>
                    <a:pt x="364794" y="58064"/>
                  </a:lnTo>
                  <a:lnTo>
                    <a:pt x="364794" y="58953"/>
                  </a:lnTo>
                  <a:lnTo>
                    <a:pt x="364375" y="58674"/>
                  </a:lnTo>
                  <a:lnTo>
                    <a:pt x="364794" y="58953"/>
                  </a:lnTo>
                  <a:lnTo>
                    <a:pt x="364794" y="58064"/>
                  </a:lnTo>
                  <a:lnTo>
                    <a:pt x="363143" y="57416"/>
                  </a:lnTo>
                  <a:lnTo>
                    <a:pt x="362521" y="57188"/>
                  </a:lnTo>
                  <a:lnTo>
                    <a:pt x="362826" y="57416"/>
                  </a:lnTo>
                  <a:lnTo>
                    <a:pt x="363474" y="57937"/>
                  </a:lnTo>
                  <a:lnTo>
                    <a:pt x="364070" y="58445"/>
                  </a:lnTo>
                  <a:lnTo>
                    <a:pt x="363842" y="58445"/>
                  </a:lnTo>
                  <a:lnTo>
                    <a:pt x="363550" y="59461"/>
                  </a:lnTo>
                  <a:lnTo>
                    <a:pt x="363474" y="59715"/>
                  </a:lnTo>
                  <a:lnTo>
                    <a:pt x="361708" y="60604"/>
                  </a:lnTo>
                  <a:lnTo>
                    <a:pt x="362013" y="60604"/>
                  </a:lnTo>
                  <a:lnTo>
                    <a:pt x="362572" y="62255"/>
                  </a:lnTo>
                  <a:lnTo>
                    <a:pt x="362648" y="63525"/>
                  </a:lnTo>
                  <a:lnTo>
                    <a:pt x="359384" y="62636"/>
                  </a:lnTo>
                  <a:lnTo>
                    <a:pt x="360248" y="64033"/>
                  </a:lnTo>
                  <a:lnTo>
                    <a:pt x="360324" y="64160"/>
                  </a:lnTo>
                  <a:lnTo>
                    <a:pt x="360654" y="64541"/>
                  </a:lnTo>
                  <a:lnTo>
                    <a:pt x="361403" y="64795"/>
                  </a:lnTo>
                  <a:lnTo>
                    <a:pt x="361619" y="65176"/>
                  </a:lnTo>
                  <a:lnTo>
                    <a:pt x="361696" y="65303"/>
                  </a:lnTo>
                  <a:lnTo>
                    <a:pt x="361429" y="65303"/>
                  </a:lnTo>
                  <a:lnTo>
                    <a:pt x="360654" y="64541"/>
                  </a:lnTo>
                  <a:lnTo>
                    <a:pt x="360349" y="64541"/>
                  </a:lnTo>
                  <a:lnTo>
                    <a:pt x="361276" y="65557"/>
                  </a:lnTo>
                  <a:lnTo>
                    <a:pt x="359486" y="65049"/>
                  </a:lnTo>
                  <a:lnTo>
                    <a:pt x="359371" y="65303"/>
                  </a:lnTo>
                  <a:lnTo>
                    <a:pt x="359244" y="65557"/>
                  </a:lnTo>
                  <a:lnTo>
                    <a:pt x="359549" y="65811"/>
                  </a:lnTo>
                  <a:lnTo>
                    <a:pt x="359727" y="66065"/>
                  </a:lnTo>
                  <a:lnTo>
                    <a:pt x="359752" y="66192"/>
                  </a:lnTo>
                  <a:lnTo>
                    <a:pt x="360527" y="66573"/>
                  </a:lnTo>
                  <a:lnTo>
                    <a:pt x="358101" y="65811"/>
                  </a:lnTo>
                  <a:lnTo>
                    <a:pt x="360476" y="68224"/>
                  </a:lnTo>
                  <a:lnTo>
                    <a:pt x="358597" y="67716"/>
                  </a:lnTo>
                  <a:lnTo>
                    <a:pt x="360934" y="68986"/>
                  </a:lnTo>
                  <a:lnTo>
                    <a:pt x="359854" y="68986"/>
                  </a:lnTo>
                  <a:lnTo>
                    <a:pt x="360476" y="69621"/>
                  </a:lnTo>
                  <a:lnTo>
                    <a:pt x="360133" y="69621"/>
                  </a:lnTo>
                  <a:lnTo>
                    <a:pt x="359181" y="68986"/>
                  </a:lnTo>
                  <a:lnTo>
                    <a:pt x="358889" y="68732"/>
                  </a:lnTo>
                  <a:lnTo>
                    <a:pt x="359003" y="68986"/>
                  </a:lnTo>
                  <a:lnTo>
                    <a:pt x="359092" y="69621"/>
                  </a:lnTo>
                  <a:lnTo>
                    <a:pt x="357949" y="69621"/>
                  </a:lnTo>
                  <a:lnTo>
                    <a:pt x="358292" y="70129"/>
                  </a:lnTo>
                  <a:lnTo>
                    <a:pt x="359689" y="71145"/>
                  </a:lnTo>
                  <a:lnTo>
                    <a:pt x="359181" y="71145"/>
                  </a:lnTo>
                  <a:lnTo>
                    <a:pt x="357251" y="70129"/>
                  </a:lnTo>
                  <a:lnTo>
                    <a:pt x="357517" y="70510"/>
                  </a:lnTo>
                  <a:lnTo>
                    <a:pt x="358521" y="71539"/>
                  </a:lnTo>
                  <a:lnTo>
                    <a:pt x="357682" y="71272"/>
                  </a:lnTo>
                  <a:lnTo>
                    <a:pt x="358698" y="71907"/>
                  </a:lnTo>
                  <a:lnTo>
                    <a:pt x="359295" y="72288"/>
                  </a:lnTo>
                  <a:lnTo>
                    <a:pt x="360235" y="73304"/>
                  </a:lnTo>
                  <a:lnTo>
                    <a:pt x="360349" y="73431"/>
                  </a:lnTo>
                  <a:lnTo>
                    <a:pt x="359930" y="73304"/>
                  </a:lnTo>
                  <a:lnTo>
                    <a:pt x="359676" y="73304"/>
                  </a:lnTo>
                  <a:lnTo>
                    <a:pt x="357708" y="71907"/>
                  </a:lnTo>
                  <a:lnTo>
                    <a:pt x="357466" y="71907"/>
                  </a:lnTo>
                  <a:lnTo>
                    <a:pt x="358190" y="73304"/>
                  </a:lnTo>
                  <a:lnTo>
                    <a:pt x="358254" y="73431"/>
                  </a:lnTo>
                  <a:lnTo>
                    <a:pt x="354990" y="72796"/>
                  </a:lnTo>
                  <a:lnTo>
                    <a:pt x="357073" y="75590"/>
                  </a:lnTo>
                  <a:lnTo>
                    <a:pt x="355981" y="74955"/>
                  </a:lnTo>
                  <a:lnTo>
                    <a:pt x="355803" y="74955"/>
                  </a:lnTo>
                  <a:lnTo>
                    <a:pt x="356552" y="76733"/>
                  </a:lnTo>
                  <a:lnTo>
                    <a:pt x="354355" y="76619"/>
                  </a:lnTo>
                  <a:lnTo>
                    <a:pt x="354533" y="76860"/>
                  </a:lnTo>
                  <a:lnTo>
                    <a:pt x="356133" y="79273"/>
                  </a:lnTo>
                  <a:lnTo>
                    <a:pt x="354418" y="79273"/>
                  </a:lnTo>
                  <a:lnTo>
                    <a:pt x="355257" y="80416"/>
                  </a:lnTo>
                  <a:lnTo>
                    <a:pt x="355053" y="80416"/>
                  </a:lnTo>
                  <a:lnTo>
                    <a:pt x="356095" y="81432"/>
                  </a:lnTo>
                  <a:lnTo>
                    <a:pt x="356590" y="81813"/>
                  </a:lnTo>
                  <a:lnTo>
                    <a:pt x="356616" y="82194"/>
                  </a:lnTo>
                  <a:lnTo>
                    <a:pt x="355587" y="81432"/>
                  </a:lnTo>
                  <a:lnTo>
                    <a:pt x="355117" y="81178"/>
                  </a:lnTo>
                  <a:lnTo>
                    <a:pt x="354482" y="81432"/>
                  </a:lnTo>
                  <a:lnTo>
                    <a:pt x="352450" y="80416"/>
                  </a:lnTo>
                  <a:lnTo>
                    <a:pt x="354164" y="82207"/>
                  </a:lnTo>
                  <a:lnTo>
                    <a:pt x="353110" y="81432"/>
                  </a:lnTo>
                  <a:lnTo>
                    <a:pt x="353936" y="82575"/>
                  </a:lnTo>
                  <a:lnTo>
                    <a:pt x="354850" y="84099"/>
                  </a:lnTo>
                  <a:lnTo>
                    <a:pt x="353390" y="83464"/>
                  </a:lnTo>
                  <a:lnTo>
                    <a:pt x="354241" y="84366"/>
                  </a:lnTo>
                  <a:lnTo>
                    <a:pt x="354482" y="84607"/>
                  </a:lnTo>
                  <a:lnTo>
                    <a:pt x="354279" y="84607"/>
                  </a:lnTo>
                  <a:lnTo>
                    <a:pt x="354241" y="84366"/>
                  </a:lnTo>
                  <a:lnTo>
                    <a:pt x="354266" y="84620"/>
                  </a:lnTo>
                  <a:lnTo>
                    <a:pt x="367792" y="84988"/>
                  </a:lnTo>
                  <a:lnTo>
                    <a:pt x="367334" y="84607"/>
                  </a:lnTo>
                  <a:lnTo>
                    <a:pt x="370078" y="86004"/>
                  </a:lnTo>
                  <a:lnTo>
                    <a:pt x="367741" y="84607"/>
                  </a:lnTo>
                  <a:lnTo>
                    <a:pt x="368427" y="84607"/>
                  </a:lnTo>
                  <a:lnTo>
                    <a:pt x="368630" y="84988"/>
                  </a:lnTo>
                  <a:lnTo>
                    <a:pt x="368452" y="84988"/>
                  </a:lnTo>
                  <a:lnTo>
                    <a:pt x="370649" y="86131"/>
                  </a:lnTo>
                  <a:lnTo>
                    <a:pt x="370547" y="86004"/>
                  </a:lnTo>
                  <a:lnTo>
                    <a:pt x="370801" y="86004"/>
                  </a:lnTo>
                  <a:lnTo>
                    <a:pt x="371919" y="86296"/>
                  </a:lnTo>
                  <a:lnTo>
                    <a:pt x="372224" y="86512"/>
                  </a:lnTo>
                  <a:lnTo>
                    <a:pt x="371957" y="86296"/>
                  </a:lnTo>
                  <a:lnTo>
                    <a:pt x="372300" y="86398"/>
                  </a:lnTo>
                  <a:lnTo>
                    <a:pt x="371754" y="86004"/>
                  </a:lnTo>
                  <a:lnTo>
                    <a:pt x="371602" y="86004"/>
                  </a:lnTo>
                  <a:lnTo>
                    <a:pt x="371373" y="86004"/>
                  </a:lnTo>
                  <a:lnTo>
                    <a:pt x="371182" y="85686"/>
                  </a:lnTo>
                  <a:lnTo>
                    <a:pt x="371106" y="85547"/>
                  </a:lnTo>
                  <a:lnTo>
                    <a:pt x="370789" y="84988"/>
                  </a:lnTo>
                  <a:lnTo>
                    <a:pt x="370522" y="84988"/>
                  </a:lnTo>
                  <a:lnTo>
                    <a:pt x="370027" y="84607"/>
                  </a:lnTo>
                  <a:lnTo>
                    <a:pt x="370027" y="85369"/>
                  </a:lnTo>
                  <a:lnTo>
                    <a:pt x="369570" y="84988"/>
                  </a:lnTo>
                  <a:lnTo>
                    <a:pt x="369722" y="84988"/>
                  </a:lnTo>
                  <a:lnTo>
                    <a:pt x="370027" y="85369"/>
                  </a:lnTo>
                  <a:lnTo>
                    <a:pt x="370027" y="84607"/>
                  </a:lnTo>
                  <a:lnTo>
                    <a:pt x="370446" y="84607"/>
                  </a:lnTo>
                  <a:lnTo>
                    <a:pt x="369912" y="84099"/>
                  </a:lnTo>
                  <a:lnTo>
                    <a:pt x="369379" y="84099"/>
                  </a:lnTo>
                  <a:lnTo>
                    <a:pt x="369697" y="84353"/>
                  </a:lnTo>
                  <a:lnTo>
                    <a:pt x="368884" y="83718"/>
                  </a:lnTo>
                  <a:lnTo>
                    <a:pt x="369912" y="84099"/>
                  </a:lnTo>
                  <a:lnTo>
                    <a:pt x="370484" y="84607"/>
                  </a:lnTo>
                  <a:lnTo>
                    <a:pt x="370840" y="84988"/>
                  </a:lnTo>
                  <a:lnTo>
                    <a:pt x="371348" y="84988"/>
                  </a:lnTo>
                  <a:lnTo>
                    <a:pt x="371792" y="84988"/>
                  </a:lnTo>
                  <a:lnTo>
                    <a:pt x="372567" y="85623"/>
                  </a:lnTo>
                  <a:lnTo>
                    <a:pt x="373329" y="84988"/>
                  </a:lnTo>
                  <a:lnTo>
                    <a:pt x="373532" y="84607"/>
                  </a:lnTo>
                  <a:lnTo>
                    <a:pt x="373799" y="84099"/>
                  </a:lnTo>
                  <a:lnTo>
                    <a:pt x="373989" y="84099"/>
                  </a:lnTo>
                  <a:lnTo>
                    <a:pt x="373621" y="83718"/>
                  </a:lnTo>
                  <a:lnTo>
                    <a:pt x="372249" y="82321"/>
                  </a:lnTo>
                  <a:lnTo>
                    <a:pt x="371754" y="81813"/>
                  </a:lnTo>
                  <a:lnTo>
                    <a:pt x="371132" y="81178"/>
                  </a:lnTo>
                  <a:lnTo>
                    <a:pt x="372427" y="81813"/>
                  </a:lnTo>
                  <a:lnTo>
                    <a:pt x="373329" y="81813"/>
                  </a:lnTo>
                  <a:lnTo>
                    <a:pt x="372643" y="81178"/>
                  </a:lnTo>
                  <a:lnTo>
                    <a:pt x="372389" y="80797"/>
                  </a:lnTo>
                  <a:lnTo>
                    <a:pt x="373583" y="81432"/>
                  </a:lnTo>
                  <a:lnTo>
                    <a:pt x="374408" y="81813"/>
                  </a:lnTo>
                  <a:lnTo>
                    <a:pt x="375094" y="82067"/>
                  </a:lnTo>
                  <a:lnTo>
                    <a:pt x="373837" y="80797"/>
                  </a:lnTo>
                  <a:lnTo>
                    <a:pt x="373710" y="80670"/>
                  </a:lnTo>
                  <a:lnTo>
                    <a:pt x="373189" y="80162"/>
                  </a:lnTo>
                  <a:lnTo>
                    <a:pt x="374256" y="80670"/>
                  </a:lnTo>
                  <a:lnTo>
                    <a:pt x="375399" y="81178"/>
                  </a:lnTo>
                  <a:lnTo>
                    <a:pt x="373888" y="80162"/>
                  </a:lnTo>
                  <a:lnTo>
                    <a:pt x="373214" y="79654"/>
                  </a:lnTo>
                  <a:lnTo>
                    <a:pt x="373456" y="79654"/>
                  </a:lnTo>
                  <a:lnTo>
                    <a:pt x="373164" y="79273"/>
                  </a:lnTo>
                  <a:lnTo>
                    <a:pt x="374065" y="79273"/>
                  </a:lnTo>
                  <a:lnTo>
                    <a:pt x="374307" y="79273"/>
                  </a:lnTo>
                  <a:lnTo>
                    <a:pt x="375043" y="79654"/>
                  </a:lnTo>
                  <a:lnTo>
                    <a:pt x="375259" y="79273"/>
                  </a:lnTo>
                  <a:lnTo>
                    <a:pt x="375551" y="79273"/>
                  </a:lnTo>
                  <a:lnTo>
                    <a:pt x="375031" y="78384"/>
                  </a:lnTo>
                  <a:lnTo>
                    <a:pt x="374586" y="78295"/>
                  </a:lnTo>
                  <a:lnTo>
                    <a:pt x="373291" y="78765"/>
                  </a:lnTo>
                  <a:lnTo>
                    <a:pt x="372719" y="78384"/>
                  </a:lnTo>
                  <a:lnTo>
                    <a:pt x="374586" y="78384"/>
                  </a:lnTo>
                  <a:lnTo>
                    <a:pt x="374472" y="78257"/>
                  </a:lnTo>
                  <a:lnTo>
                    <a:pt x="373951" y="77876"/>
                  </a:lnTo>
                  <a:lnTo>
                    <a:pt x="372833" y="77114"/>
                  </a:lnTo>
                  <a:lnTo>
                    <a:pt x="372668" y="76860"/>
                  </a:lnTo>
                  <a:lnTo>
                    <a:pt x="372237" y="76479"/>
                  </a:lnTo>
                  <a:lnTo>
                    <a:pt x="372935" y="76860"/>
                  </a:lnTo>
                  <a:lnTo>
                    <a:pt x="374027" y="77368"/>
                  </a:lnTo>
                  <a:lnTo>
                    <a:pt x="373849" y="77368"/>
                  </a:lnTo>
                  <a:lnTo>
                    <a:pt x="374256" y="77876"/>
                  </a:lnTo>
                  <a:lnTo>
                    <a:pt x="374497" y="77876"/>
                  </a:lnTo>
                  <a:lnTo>
                    <a:pt x="375843" y="78384"/>
                  </a:lnTo>
                  <a:lnTo>
                    <a:pt x="376567" y="78384"/>
                  </a:lnTo>
                  <a:lnTo>
                    <a:pt x="375361" y="76860"/>
                  </a:lnTo>
                  <a:lnTo>
                    <a:pt x="376656" y="76479"/>
                  </a:lnTo>
                  <a:lnTo>
                    <a:pt x="376161" y="76479"/>
                  </a:lnTo>
                  <a:lnTo>
                    <a:pt x="376008" y="76225"/>
                  </a:lnTo>
                  <a:lnTo>
                    <a:pt x="375678" y="76098"/>
                  </a:lnTo>
                  <a:lnTo>
                    <a:pt x="375221" y="75717"/>
                  </a:lnTo>
                  <a:lnTo>
                    <a:pt x="377063" y="76479"/>
                  </a:lnTo>
                  <a:lnTo>
                    <a:pt x="377240" y="76479"/>
                  </a:lnTo>
                  <a:lnTo>
                    <a:pt x="375754" y="74955"/>
                  </a:lnTo>
                  <a:lnTo>
                    <a:pt x="376720" y="74955"/>
                  </a:lnTo>
                  <a:lnTo>
                    <a:pt x="375869" y="74574"/>
                  </a:lnTo>
                  <a:lnTo>
                    <a:pt x="374256" y="73431"/>
                  </a:lnTo>
                  <a:lnTo>
                    <a:pt x="374078" y="73304"/>
                  </a:lnTo>
                  <a:lnTo>
                    <a:pt x="373634" y="73304"/>
                  </a:lnTo>
                  <a:lnTo>
                    <a:pt x="373811" y="72796"/>
                  </a:lnTo>
                  <a:lnTo>
                    <a:pt x="372719" y="71907"/>
                  </a:lnTo>
                  <a:lnTo>
                    <a:pt x="376047" y="74066"/>
                  </a:lnTo>
                  <a:lnTo>
                    <a:pt x="377126" y="74320"/>
                  </a:lnTo>
                  <a:lnTo>
                    <a:pt x="376466" y="73812"/>
                  </a:lnTo>
                  <a:lnTo>
                    <a:pt x="376542" y="73431"/>
                  </a:lnTo>
                  <a:lnTo>
                    <a:pt x="376351" y="73304"/>
                  </a:lnTo>
                  <a:lnTo>
                    <a:pt x="376224" y="73304"/>
                  </a:lnTo>
                  <a:lnTo>
                    <a:pt x="375704" y="72542"/>
                  </a:lnTo>
                  <a:lnTo>
                    <a:pt x="376618" y="72796"/>
                  </a:lnTo>
                  <a:lnTo>
                    <a:pt x="376847" y="72796"/>
                  </a:lnTo>
                  <a:lnTo>
                    <a:pt x="377926" y="73304"/>
                  </a:lnTo>
                  <a:lnTo>
                    <a:pt x="378231" y="73304"/>
                  </a:lnTo>
                  <a:lnTo>
                    <a:pt x="377164" y="72542"/>
                  </a:lnTo>
                  <a:lnTo>
                    <a:pt x="376618" y="72161"/>
                  </a:lnTo>
                  <a:lnTo>
                    <a:pt x="376999" y="72161"/>
                  </a:lnTo>
                  <a:lnTo>
                    <a:pt x="377545" y="72288"/>
                  </a:lnTo>
                  <a:lnTo>
                    <a:pt x="377367" y="72161"/>
                  </a:lnTo>
                  <a:lnTo>
                    <a:pt x="375932" y="71145"/>
                  </a:lnTo>
                  <a:lnTo>
                    <a:pt x="376453" y="71145"/>
                  </a:lnTo>
                  <a:lnTo>
                    <a:pt x="376580" y="71145"/>
                  </a:lnTo>
                  <a:lnTo>
                    <a:pt x="375488" y="70129"/>
                  </a:lnTo>
                  <a:lnTo>
                    <a:pt x="376580" y="70764"/>
                  </a:lnTo>
                  <a:lnTo>
                    <a:pt x="377482" y="71145"/>
                  </a:lnTo>
                  <a:lnTo>
                    <a:pt x="376732" y="70764"/>
                  </a:lnTo>
                  <a:lnTo>
                    <a:pt x="377342" y="70764"/>
                  </a:lnTo>
                  <a:lnTo>
                    <a:pt x="377126" y="70129"/>
                  </a:lnTo>
                  <a:lnTo>
                    <a:pt x="377710" y="70510"/>
                  </a:lnTo>
                  <a:lnTo>
                    <a:pt x="378231" y="70510"/>
                  </a:lnTo>
                  <a:lnTo>
                    <a:pt x="377659" y="70129"/>
                  </a:lnTo>
                  <a:lnTo>
                    <a:pt x="377278" y="70129"/>
                  </a:lnTo>
                  <a:lnTo>
                    <a:pt x="376110" y="69621"/>
                  </a:lnTo>
                  <a:lnTo>
                    <a:pt x="375881" y="69621"/>
                  </a:lnTo>
                  <a:lnTo>
                    <a:pt x="375589" y="68986"/>
                  </a:lnTo>
                  <a:lnTo>
                    <a:pt x="376351" y="68986"/>
                  </a:lnTo>
                  <a:lnTo>
                    <a:pt x="377164" y="69380"/>
                  </a:lnTo>
                  <a:lnTo>
                    <a:pt x="376174" y="68732"/>
                  </a:lnTo>
                  <a:lnTo>
                    <a:pt x="376491" y="68732"/>
                  </a:lnTo>
                  <a:lnTo>
                    <a:pt x="377151" y="68732"/>
                  </a:lnTo>
                  <a:lnTo>
                    <a:pt x="376440" y="68351"/>
                  </a:lnTo>
                  <a:lnTo>
                    <a:pt x="376351" y="68478"/>
                  </a:lnTo>
                  <a:lnTo>
                    <a:pt x="376212" y="68224"/>
                  </a:lnTo>
                  <a:lnTo>
                    <a:pt x="376529" y="68224"/>
                  </a:lnTo>
                  <a:lnTo>
                    <a:pt x="378752" y="68224"/>
                  </a:lnTo>
                  <a:lnTo>
                    <a:pt x="375881" y="66573"/>
                  </a:lnTo>
                  <a:lnTo>
                    <a:pt x="377329" y="66954"/>
                  </a:lnTo>
                  <a:lnTo>
                    <a:pt x="377723" y="67208"/>
                  </a:lnTo>
                  <a:lnTo>
                    <a:pt x="378320" y="67208"/>
                  </a:lnTo>
                  <a:lnTo>
                    <a:pt x="377786" y="66954"/>
                  </a:lnTo>
                  <a:lnTo>
                    <a:pt x="378129" y="66954"/>
                  </a:lnTo>
                  <a:lnTo>
                    <a:pt x="380834" y="68224"/>
                  </a:lnTo>
                  <a:lnTo>
                    <a:pt x="381292" y="68224"/>
                  </a:lnTo>
                  <a:lnTo>
                    <a:pt x="380085" y="66954"/>
                  </a:lnTo>
                  <a:lnTo>
                    <a:pt x="379361" y="66192"/>
                  </a:lnTo>
                  <a:lnTo>
                    <a:pt x="380873" y="66573"/>
                  </a:lnTo>
                  <a:lnTo>
                    <a:pt x="381139" y="66573"/>
                  </a:lnTo>
                  <a:lnTo>
                    <a:pt x="380466" y="66192"/>
                  </a:lnTo>
                  <a:lnTo>
                    <a:pt x="379336" y="65557"/>
                  </a:lnTo>
                  <a:lnTo>
                    <a:pt x="380923" y="66065"/>
                  </a:lnTo>
                  <a:lnTo>
                    <a:pt x="380238" y="65557"/>
                  </a:lnTo>
                  <a:lnTo>
                    <a:pt x="382104" y="66573"/>
                  </a:lnTo>
                  <a:lnTo>
                    <a:pt x="381635" y="66192"/>
                  </a:lnTo>
                  <a:lnTo>
                    <a:pt x="380390" y="65303"/>
                  </a:lnTo>
                  <a:lnTo>
                    <a:pt x="380707" y="65303"/>
                  </a:lnTo>
                  <a:lnTo>
                    <a:pt x="381393" y="65557"/>
                  </a:lnTo>
                  <a:lnTo>
                    <a:pt x="380860" y="65303"/>
                  </a:lnTo>
                  <a:lnTo>
                    <a:pt x="381215" y="65303"/>
                  </a:lnTo>
                  <a:lnTo>
                    <a:pt x="382638" y="65303"/>
                  </a:lnTo>
                  <a:lnTo>
                    <a:pt x="383247" y="65557"/>
                  </a:lnTo>
                  <a:lnTo>
                    <a:pt x="382028" y="64731"/>
                  </a:lnTo>
                  <a:lnTo>
                    <a:pt x="382028" y="65049"/>
                  </a:lnTo>
                  <a:lnTo>
                    <a:pt x="381012" y="65049"/>
                  </a:lnTo>
                  <a:lnTo>
                    <a:pt x="380453" y="64846"/>
                  </a:lnTo>
                  <a:lnTo>
                    <a:pt x="380784" y="65049"/>
                  </a:lnTo>
                  <a:lnTo>
                    <a:pt x="380339" y="65049"/>
                  </a:lnTo>
                  <a:lnTo>
                    <a:pt x="379272" y="64541"/>
                  </a:lnTo>
                  <a:lnTo>
                    <a:pt x="380669" y="64795"/>
                  </a:lnTo>
                  <a:lnTo>
                    <a:pt x="380250" y="64541"/>
                  </a:lnTo>
                  <a:lnTo>
                    <a:pt x="378548" y="63525"/>
                  </a:lnTo>
                  <a:lnTo>
                    <a:pt x="376428" y="62255"/>
                  </a:lnTo>
                  <a:lnTo>
                    <a:pt x="379044" y="63398"/>
                  </a:lnTo>
                  <a:lnTo>
                    <a:pt x="379768" y="63525"/>
                  </a:lnTo>
                  <a:lnTo>
                    <a:pt x="380822" y="64541"/>
                  </a:lnTo>
                  <a:lnTo>
                    <a:pt x="382028" y="65049"/>
                  </a:lnTo>
                  <a:lnTo>
                    <a:pt x="382028" y="64731"/>
                  </a:lnTo>
                  <a:lnTo>
                    <a:pt x="379361" y="62890"/>
                  </a:lnTo>
                  <a:lnTo>
                    <a:pt x="381977" y="64033"/>
                  </a:lnTo>
                  <a:lnTo>
                    <a:pt x="381152" y="63525"/>
                  </a:lnTo>
                  <a:lnTo>
                    <a:pt x="379742" y="62890"/>
                  </a:lnTo>
                  <a:lnTo>
                    <a:pt x="379107" y="62255"/>
                  </a:lnTo>
                  <a:lnTo>
                    <a:pt x="380593" y="62636"/>
                  </a:lnTo>
                  <a:lnTo>
                    <a:pt x="380758" y="62636"/>
                  </a:lnTo>
                  <a:lnTo>
                    <a:pt x="381584" y="62801"/>
                  </a:lnTo>
                  <a:lnTo>
                    <a:pt x="381444" y="62636"/>
                  </a:lnTo>
                  <a:lnTo>
                    <a:pt x="380796" y="62255"/>
                  </a:lnTo>
                  <a:lnTo>
                    <a:pt x="382054" y="62636"/>
                  </a:lnTo>
                  <a:lnTo>
                    <a:pt x="381800" y="62636"/>
                  </a:lnTo>
                  <a:lnTo>
                    <a:pt x="382104" y="62890"/>
                  </a:lnTo>
                  <a:lnTo>
                    <a:pt x="382422" y="63144"/>
                  </a:lnTo>
                  <a:lnTo>
                    <a:pt x="383120" y="63144"/>
                  </a:lnTo>
                  <a:lnTo>
                    <a:pt x="382854" y="62890"/>
                  </a:lnTo>
                  <a:lnTo>
                    <a:pt x="382193" y="62255"/>
                  </a:lnTo>
                  <a:lnTo>
                    <a:pt x="381660" y="61747"/>
                  </a:lnTo>
                  <a:lnTo>
                    <a:pt x="383324" y="62509"/>
                  </a:lnTo>
                  <a:lnTo>
                    <a:pt x="382854" y="61747"/>
                  </a:lnTo>
                  <a:lnTo>
                    <a:pt x="382778" y="61620"/>
                  </a:lnTo>
                  <a:lnTo>
                    <a:pt x="383832" y="61747"/>
                  </a:lnTo>
                  <a:lnTo>
                    <a:pt x="383628" y="61620"/>
                  </a:lnTo>
                  <a:lnTo>
                    <a:pt x="381952" y="60604"/>
                  </a:lnTo>
                  <a:lnTo>
                    <a:pt x="384886" y="61620"/>
                  </a:lnTo>
                  <a:lnTo>
                    <a:pt x="382841" y="60604"/>
                  </a:lnTo>
                  <a:lnTo>
                    <a:pt x="383120" y="60604"/>
                  </a:lnTo>
                  <a:lnTo>
                    <a:pt x="382612" y="60223"/>
                  </a:lnTo>
                  <a:lnTo>
                    <a:pt x="381292" y="59461"/>
                  </a:lnTo>
                  <a:lnTo>
                    <a:pt x="381622" y="59461"/>
                  </a:lnTo>
                  <a:lnTo>
                    <a:pt x="380796" y="58953"/>
                  </a:lnTo>
                  <a:lnTo>
                    <a:pt x="380847" y="59220"/>
                  </a:lnTo>
                  <a:lnTo>
                    <a:pt x="380390" y="58953"/>
                  </a:lnTo>
                  <a:lnTo>
                    <a:pt x="380796" y="58953"/>
                  </a:lnTo>
                  <a:lnTo>
                    <a:pt x="382536" y="58953"/>
                  </a:lnTo>
                  <a:lnTo>
                    <a:pt x="382231" y="58445"/>
                  </a:lnTo>
                  <a:lnTo>
                    <a:pt x="381698" y="58445"/>
                  </a:lnTo>
                  <a:lnTo>
                    <a:pt x="381647" y="57937"/>
                  </a:lnTo>
                  <a:lnTo>
                    <a:pt x="381863" y="57937"/>
                  </a:lnTo>
                  <a:lnTo>
                    <a:pt x="383628" y="58953"/>
                  </a:lnTo>
                  <a:lnTo>
                    <a:pt x="384136" y="58953"/>
                  </a:lnTo>
                  <a:lnTo>
                    <a:pt x="383476" y="58445"/>
                  </a:lnTo>
                  <a:lnTo>
                    <a:pt x="383349" y="58356"/>
                  </a:lnTo>
                  <a:lnTo>
                    <a:pt x="383120" y="58178"/>
                  </a:lnTo>
                  <a:lnTo>
                    <a:pt x="383362" y="58318"/>
                  </a:lnTo>
                  <a:lnTo>
                    <a:pt x="383603" y="58445"/>
                  </a:lnTo>
                  <a:lnTo>
                    <a:pt x="383870" y="58445"/>
                  </a:lnTo>
                  <a:lnTo>
                    <a:pt x="383654" y="58204"/>
                  </a:lnTo>
                  <a:lnTo>
                    <a:pt x="383425" y="58064"/>
                  </a:lnTo>
                  <a:lnTo>
                    <a:pt x="383209" y="57937"/>
                  </a:lnTo>
                  <a:lnTo>
                    <a:pt x="383451" y="57937"/>
                  </a:lnTo>
                  <a:lnTo>
                    <a:pt x="383832" y="58166"/>
                  </a:lnTo>
                  <a:lnTo>
                    <a:pt x="384263" y="58445"/>
                  </a:lnTo>
                  <a:lnTo>
                    <a:pt x="384657" y="58445"/>
                  </a:lnTo>
                  <a:lnTo>
                    <a:pt x="385787" y="58953"/>
                  </a:lnTo>
                  <a:lnTo>
                    <a:pt x="384441" y="57937"/>
                  </a:lnTo>
                  <a:lnTo>
                    <a:pt x="384060" y="57683"/>
                  </a:lnTo>
                  <a:lnTo>
                    <a:pt x="385381" y="57683"/>
                  </a:lnTo>
                  <a:lnTo>
                    <a:pt x="384810" y="56667"/>
                  </a:lnTo>
                  <a:lnTo>
                    <a:pt x="384733" y="56540"/>
                  </a:lnTo>
                  <a:lnTo>
                    <a:pt x="384594" y="56286"/>
                  </a:lnTo>
                  <a:lnTo>
                    <a:pt x="383908" y="55651"/>
                  </a:lnTo>
                  <a:lnTo>
                    <a:pt x="384175" y="55651"/>
                  </a:lnTo>
                  <a:lnTo>
                    <a:pt x="383654" y="55270"/>
                  </a:lnTo>
                  <a:lnTo>
                    <a:pt x="383311" y="55016"/>
                  </a:lnTo>
                  <a:lnTo>
                    <a:pt x="383997" y="55270"/>
                  </a:lnTo>
                  <a:lnTo>
                    <a:pt x="383692" y="55016"/>
                  </a:lnTo>
                  <a:lnTo>
                    <a:pt x="385000" y="55651"/>
                  </a:lnTo>
                  <a:lnTo>
                    <a:pt x="385241" y="55524"/>
                  </a:lnTo>
                  <a:lnTo>
                    <a:pt x="384848" y="55270"/>
                  </a:lnTo>
                  <a:lnTo>
                    <a:pt x="384390" y="55016"/>
                  </a:lnTo>
                  <a:lnTo>
                    <a:pt x="384530" y="55016"/>
                  </a:lnTo>
                  <a:lnTo>
                    <a:pt x="386334" y="55524"/>
                  </a:lnTo>
                  <a:lnTo>
                    <a:pt x="385229" y="54762"/>
                  </a:lnTo>
                  <a:lnTo>
                    <a:pt x="383565" y="53619"/>
                  </a:lnTo>
                  <a:lnTo>
                    <a:pt x="384771" y="53619"/>
                  </a:lnTo>
                  <a:lnTo>
                    <a:pt x="386016" y="54317"/>
                  </a:lnTo>
                  <a:lnTo>
                    <a:pt x="385559" y="53619"/>
                  </a:lnTo>
                  <a:lnTo>
                    <a:pt x="385203" y="52984"/>
                  </a:lnTo>
                  <a:lnTo>
                    <a:pt x="385038" y="52857"/>
                  </a:lnTo>
                  <a:lnTo>
                    <a:pt x="383857" y="51968"/>
                  </a:lnTo>
                  <a:lnTo>
                    <a:pt x="384276" y="52222"/>
                  </a:lnTo>
                  <a:lnTo>
                    <a:pt x="384860" y="52476"/>
                  </a:lnTo>
                  <a:lnTo>
                    <a:pt x="385152" y="52743"/>
                  </a:lnTo>
                  <a:lnTo>
                    <a:pt x="385051" y="51968"/>
                  </a:lnTo>
                  <a:lnTo>
                    <a:pt x="384860" y="51841"/>
                  </a:lnTo>
                  <a:lnTo>
                    <a:pt x="384543" y="51638"/>
                  </a:lnTo>
                  <a:lnTo>
                    <a:pt x="383197" y="51333"/>
                  </a:lnTo>
                  <a:lnTo>
                    <a:pt x="383133" y="57683"/>
                  </a:lnTo>
                  <a:lnTo>
                    <a:pt x="382727" y="57416"/>
                  </a:lnTo>
                  <a:lnTo>
                    <a:pt x="382181" y="57048"/>
                  </a:lnTo>
                  <a:lnTo>
                    <a:pt x="383006" y="57416"/>
                  </a:lnTo>
                  <a:lnTo>
                    <a:pt x="382384" y="56667"/>
                  </a:lnTo>
                  <a:lnTo>
                    <a:pt x="382803" y="57061"/>
                  </a:lnTo>
                  <a:lnTo>
                    <a:pt x="383006" y="57416"/>
                  </a:lnTo>
                  <a:lnTo>
                    <a:pt x="383133" y="57683"/>
                  </a:lnTo>
                  <a:lnTo>
                    <a:pt x="383133" y="51282"/>
                  </a:lnTo>
                  <a:lnTo>
                    <a:pt x="382587" y="50825"/>
                  </a:lnTo>
                  <a:lnTo>
                    <a:pt x="382130" y="50444"/>
                  </a:lnTo>
                  <a:lnTo>
                    <a:pt x="382841" y="50444"/>
                  </a:lnTo>
                  <a:lnTo>
                    <a:pt x="382905" y="50190"/>
                  </a:lnTo>
                  <a:lnTo>
                    <a:pt x="382181" y="49936"/>
                  </a:lnTo>
                  <a:lnTo>
                    <a:pt x="382270" y="49682"/>
                  </a:lnTo>
                  <a:lnTo>
                    <a:pt x="383628" y="49682"/>
                  </a:lnTo>
                  <a:lnTo>
                    <a:pt x="383108" y="49809"/>
                  </a:lnTo>
                  <a:lnTo>
                    <a:pt x="382587" y="49936"/>
                  </a:lnTo>
                  <a:lnTo>
                    <a:pt x="383146" y="50190"/>
                  </a:lnTo>
                  <a:lnTo>
                    <a:pt x="385610" y="51206"/>
                  </a:lnTo>
                  <a:lnTo>
                    <a:pt x="385152" y="50444"/>
                  </a:lnTo>
                  <a:lnTo>
                    <a:pt x="385356" y="50444"/>
                  </a:lnTo>
                  <a:lnTo>
                    <a:pt x="385038" y="50279"/>
                  </a:lnTo>
                  <a:lnTo>
                    <a:pt x="384606" y="49936"/>
                  </a:lnTo>
                  <a:lnTo>
                    <a:pt x="385064" y="49936"/>
                  </a:lnTo>
                  <a:lnTo>
                    <a:pt x="385305" y="50063"/>
                  </a:lnTo>
                  <a:lnTo>
                    <a:pt x="385279" y="49936"/>
                  </a:lnTo>
                  <a:lnTo>
                    <a:pt x="384556" y="49466"/>
                  </a:lnTo>
                  <a:lnTo>
                    <a:pt x="384556" y="49682"/>
                  </a:lnTo>
                  <a:lnTo>
                    <a:pt x="384213" y="49682"/>
                  </a:lnTo>
                  <a:lnTo>
                    <a:pt x="383552" y="49174"/>
                  </a:lnTo>
                  <a:lnTo>
                    <a:pt x="384556" y="49682"/>
                  </a:lnTo>
                  <a:lnTo>
                    <a:pt x="384556" y="49466"/>
                  </a:lnTo>
                  <a:lnTo>
                    <a:pt x="384111" y="49174"/>
                  </a:lnTo>
                  <a:lnTo>
                    <a:pt x="383336" y="48666"/>
                  </a:lnTo>
                  <a:lnTo>
                    <a:pt x="381622" y="47561"/>
                  </a:lnTo>
                  <a:lnTo>
                    <a:pt x="381622" y="57683"/>
                  </a:lnTo>
                  <a:lnTo>
                    <a:pt x="381622" y="57810"/>
                  </a:lnTo>
                  <a:lnTo>
                    <a:pt x="381419" y="57683"/>
                  </a:lnTo>
                  <a:lnTo>
                    <a:pt x="381622" y="57683"/>
                  </a:lnTo>
                  <a:lnTo>
                    <a:pt x="381622" y="47561"/>
                  </a:lnTo>
                  <a:lnTo>
                    <a:pt x="381381" y="47396"/>
                  </a:lnTo>
                  <a:lnTo>
                    <a:pt x="381850" y="47701"/>
                  </a:lnTo>
                  <a:lnTo>
                    <a:pt x="383387" y="48158"/>
                  </a:lnTo>
                  <a:lnTo>
                    <a:pt x="384149" y="48666"/>
                  </a:lnTo>
                  <a:lnTo>
                    <a:pt x="384060" y="48158"/>
                  </a:lnTo>
                  <a:lnTo>
                    <a:pt x="382765" y="47396"/>
                  </a:lnTo>
                  <a:lnTo>
                    <a:pt x="381673" y="46761"/>
                  </a:lnTo>
                  <a:lnTo>
                    <a:pt x="380466" y="45872"/>
                  </a:lnTo>
                  <a:lnTo>
                    <a:pt x="380885" y="45872"/>
                  </a:lnTo>
                  <a:lnTo>
                    <a:pt x="380199" y="45110"/>
                  </a:lnTo>
                  <a:lnTo>
                    <a:pt x="380492" y="45110"/>
                  </a:lnTo>
                  <a:lnTo>
                    <a:pt x="384314" y="45110"/>
                  </a:lnTo>
                  <a:lnTo>
                    <a:pt x="382930" y="44475"/>
                  </a:lnTo>
                  <a:lnTo>
                    <a:pt x="382841" y="44221"/>
                  </a:lnTo>
                  <a:lnTo>
                    <a:pt x="382752" y="43967"/>
                  </a:lnTo>
                  <a:lnTo>
                    <a:pt x="382917" y="43967"/>
                  </a:lnTo>
                  <a:lnTo>
                    <a:pt x="383755" y="44475"/>
                  </a:lnTo>
                  <a:lnTo>
                    <a:pt x="385445" y="44221"/>
                  </a:lnTo>
                  <a:lnTo>
                    <a:pt x="385406" y="43967"/>
                  </a:lnTo>
                  <a:lnTo>
                    <a:pt x="385356" y="43713"/>
                  </a:lnTo>
                  <a:lnTo>
                    <a:pt x="385813" y="43967"/>
                  </a:lnTo>
                  <a:lnTo>
                    <a:pt x="385610" y="43713"/>
                  </a:lnTo>
                  <a:lnTo>
                    <a:pt x="385292" y="43332"/>
                  </a:lnTo>
                  <a:lnTo>
                    <a:pt x="386194" y="43078"/>
                  </a:lnTo>
                  <a:lnTo>
                    <a:pt x="384352" y="41808"/>
                  </a:lnTo>
                  <a:lnTo>
                    <a:pt x="384479" y="41808"/>
                  </a:lnTo>
                  <a:lnTo>
                    <a:pt x="384962" y="42189"/>
                  </a:lnTo>
                  <a:lnTo>
                    <a:pt x="385241" y="42189"/>
                  </a:lnTo>
                  <a:lnTo>
                    <a:pt x="385546" y="42443"/>
                  </a:lnTo>
                  <a:lnTo>
                    <a:pt x="386499" y="42443"/>
                  </a:lnTo>
                  <a:lnTo>
                    <a:pt x="385381" y="42075"/>
                  </a:lnTo>
                  <a:lnTo>
                    <a:pt x="385267" y="41948"/>
                  </a:lnTo>
                  <a:lnTo>
                    <a:pt x="384619" y="41808"/>
                  </a:lnTo>
                  <a:lnTo>
                    <a:pt x="383489" y="41427"/>
                  </a:lnTo>
                  <a:lnTo>
                    <a:pt x="384441" y="41427"/>
                  </a:lnTo>
                  <a:lnTo>
                    <a:pt x="385267" y="42037"/>
                  </a:lnTo>
                  <a:lnTo>
                    <a:pt x="385152" y="41808"/>
                  </a:lnTo>
                  <a:lnTo>
                    <a:pt x="384683" y="41427"/>
                  </a:lnTo>
                  <a:lnTo>
                    <a:pt x="385229" y="41427"/>
                  </a:lnTo>
                  <a:lnTo>
                    <a:pt x="386511" y="41808"/>
                  </a:lnTo>
                  <a:lnTo>
                    <a:pt x="385356" y="41046"/>
                  </a:lnTo>
                  <a:lnTo>
                    <a:pt x="385572" y="41046"/>
                  </a:lnTo>
                  <a:lnTo>
                    <a:pt x="386029" y="41427"/>
                  </a:lnTo>
                  <a:lnTo>
                    <a:pt x="385749" y="41046"/>
                  </a:lnTo>
                  <a:lnTo>
                    <a:pt x="386638" y="41046"/>
                  </a:lnTo>
                  <a:lnTo>
                    <a:pt x="385051" y="40030"/>
                  </a:lnTo>
                  <a:lnTo>
                    <a:pt x="385381" y="40030"/>
                  </a:lnTo>
                  <a:lnTo>
                    <a:pt x="387070" y="41046"/>
                  </a:lnTo>
                  <a:lnTo>
                    <a:pt x="387972" y="41046"/>
                  </a:lnTo>
                  <a:lnTo>
                    <a:pt x="385737" y="40030"/>
                  </a:lnTo>
                  <a:lnTo>
                    <a:pt x="384619" y="39522"/>
                  </a:lnTo>
                  <a:lnTo>
                    <a:pt x="385064" y="39522"/>
                  </a:lnTo>
                  <a:lnTo>
                    <a:pt x="386575" y="39903"/>
                  </a:lnTo>
                  <a:lnTo>
                    <a:pt x="385889" y="39522"/>
                  </a:lnTo>
                  <a:lnTo>
                    <a:pt x="385597" y="39522"/>
                  </a:lnTo>
                  <a:lnTo>
                    <a:pt x="385800" y="39141"/>
                  </a:lnTo>
                  <a:lnTo>
                    <a:pt x="385864" y="39014"/>
                  </a:lnTo>
                  <a:lnTo>
                    <a:pt x="385546" y="38760"/>
                  </a:lnTo>
                  <a:lnTo>
                    <a:pt x="386283" y="39014"/>
                  </a:lnTo>
                  <a:lnTo>
                    <a:pt x="386562" y="39014"/>
                  </a:lnTo>
                  <a:lnTo>
                    <a:pt x="387388" y="39141"/>
                  </a:lnTo>
                  <a:lnTo>
                    <a:pt x="387451" y="39014"/>
                  </a:lnTo>
                  <a:lnTo>
                    <a:pt x="387553" y="38760"/>
                  </a:lnTo>
                  <a:lnTo>
                    <a:pt x="387883" y="37998"/>
                  </a:lnTo>
                  <a:lnTo>
                    <a:pt x="387934" y="37871"/>
                  </a:lnTo>
                  <a:lnTo>
                    <a:pt x="388924" y="36601"/>
                  </a:lnTo>
                  <a:lnTo>
                    <a:pt x="387515" y="34442"/>
                  </a:lnTo>
                  <a:lnTo>
                    <a:pt x="389851" y="35077"/>
                  </a:lnTo>
                  <a:lnTo>
                    <a:pt x="389458" y="34696"/>
                  </a:lnTo>
                  <a:lnTo>
                    <a:pt x="389636" y="34696"/>
                  </a:lnTo>
                  <a:lnTo>
                    <a:pt x="389394" y="34442"/>
                  </a:lnTo>
                  <a:lnTo>
                    <a:pt x="390258" y="34696"/>
                  </a:lnTo>
                  <a:lnTo>
                    <a:pt x="390525" y="34696"/>
                  </a:lnTo>
                  <a:lnTo>
                    <a:pt x="390169" y="34442"/>
                  </a:lnTo>
                  <a:lnTo>
                    <a:pt x="389661" y="34188"/>
                  </a:lnTo>
                  <a:lnTo>
                    <a:pt x="388493" y="33426"/>
                  </a:lnTo>
                  <a:lnTo>
                    <a:pt x="391998" y="34696"/>
                  </a:lnTo>
                  <a:lnTo>
                    <a:pt x="391541" y="34442"/>
                  </a:lnTo>
                  <a:lnTo>
                    <a:pt x="389915" y="33680"/>
                  </a:lnTo>
                  <a:lnTo>
                    <a:pt x="391350" y="34074"/>
                  </a:lnTo>
                  <a:lnTo>
                    <a:pt x="390652" y="33680"/>
                  </a:lnTo>
                  <a:lnTo>
                    <a:pt x="390182" y="33426"/>
                  </a:lnTo>
                  <a:lnTo>
                    <a:pt x="389712" y="33172"/>
                  </a:lnTo>
                  <a:lnTo>
                    <a:pt x="389902" y="33172"/>
                  </a:lnTo>
                  <a:lnTo>
                    <a:pt x="392506" y="34188"/>
                  </a:lnTo>
                  <a:lnTo>
                    <a:pt x="391528" y="33680"/>
                  </a:lnTo>
                  <a:lnTo>
                    <a:pt x="390664" y="33172"/>
                  </a:lnTo>
                  <a:lnTo>
                    <a:pt x="390817" y="33172"/>
                  </a:lnTo>
                  <a:lnTo>
                    <a:pt x="391909" y="33299"/>
                  </a:lnTo>
                  <a:lnTo>
                    <a:pt x="388708" y="31521"/>
                  </a:lnTo>
                  <a:lnTo>
                    <a:pt x="390512" y="32156"/>
                  </a:lnTo>
                  <a:lnTo>
                    <a:pt x="390296" y="31648"/>
                  </a:lnTo>
                  <a:lnTo>
                    <a:pt x="390194" y="31521"/>
                  </a:lnTo>
                  <a:lnTo>
                    <a:pt x="390563" y="31521"/>
                  </a:lnTo>
                  <a:lnTo>
                    <a:pt x="388302" y="30505"/>
                  </a:lnTo>
                  <a:lnTo>
                    <a:pt x="388975" y="30632"/>
                  </a:lnTo>
                  <a:lnTo>
                    <a:pt x="389445" y="30886"/>
                  </a:lnTo>
                  <a:lnTo>
                    <a:pt x="390550" y="31394"/>
                  </a:lnTo>
                  <a:lnTo>
                    <a:pt x="390398" y="30886"/>
                  </a:lnTo>
                  <a:lnTo>
                    <a:pt x="390283" y="30505"/>
                  </a:lnTo>
                  <a:lnTo>
                    <a:pt x="390207" y="30251"/>
                  </a:lnTo>
                  <a:lnTo>
                    <a:pt x="390118" y="29997"/>
                  </a:lnTo>
                  <a:lnTo>
                    <a:pt x="390931" y="29108"/>
                  </a:lnTo>
                  <a:lnTo>
                    <a:pt x="391045" y="28981"/>
                  </a:lnTo>
                  <a:lnTo>
                    <a:pt x="389191" y="27203"/>
                  </a:lnTo>
                  <a:lnTo>
                    <a:pt x="389445" y="27203"/>
                  </a:lnTo>
                  <a:lnTo>
                    <a:pt x="389851" y="27584"/>
                  </a:lnTo>
                  <a:lnTo>
                    <a:pt x="390080" y="27584"/>
                  </a:lnTo>
                  <a:lnTo>
                    <a:pt x="388632" y="26441"/>
                  </a:lnTo>
                  <a:lnTo>
                    <a:pt x="388302" y="26187"/>
                  </a:lnTo>
                  <a:lnTo>
                    <a:pt x="392696" y="27203"/>
                  </a:lnTo>
                  <a:lnTo>
                    <a:pt x="390702" y="26187"/>
                  </a:lnTo>
                  <a:lnTo>
                    <a:pt x="388962" y="25298"/>
                  </a:lnTo>
                  <a:lnTo>
                    <a:pt x="387667" y="24663"/>
                  </a:lnTo>
                  <a:lnTo>
                    <a:pt x="388366" y="24663"/>
                  </a:lnTo>
                  <a:lnTo>
                    <a:pt x="389496" y="25171"/>
                  </a:lnTo>
                  <a:lnTo>
                    <a:pt x="389813" y="25171"/>
                  </a:lnTo>
                  <a:lnTo>
                    <a:pt x="388785" y="24663"/>
                  </a:lnTo>
                  <a:lnTo>
                    <a:pt x="390004" y="24663"/>
                  </a:lnTo>
                  <a:lnTo>
                    <a:pt x="389153" y="24282"/>
                  </a:lnTo>
                  <a:lnTo>
                    <a:pt x="390067" y="24282"/>
                  </a:lnTo>
                  <a:lnTo>
                    <a:pt x="389623" y="24028"/>
                  </a:lnTo>
                  <a:lnTo>
                    <a:pt x="389140" y="23761"/>
                  </a:lnTo>
                  <a:lnTo>
                    <a:pt x="389140" y="24282"/>
                  </a:lnTo>
                  <a:lnTo>
                    <a:pt x="388594" y="24028"/>
                  </a:lnTo>
                  <a:lnTo>
                    <a:pt x="388988" y="24028"/>
                  </a:lnTo>
                  <a:lnTo>
                    <a:pt x="389140" y="24282"/>
                  </a:lnTo>
                  <a:lnTo>
                    <a:pt x="389140" y="23761"/>
                  </a:lnTo>
                  <a:lnTo>
                    <a:pt x="388035" y="23139"/>
                  </a:lnTo>
                  <a:lnTo>
                    <a:pt x="388658" y="23139"/>
                  </a:lnTo>
                  <a:lnTo>
                    <a:pt x="389115" y="23393"/>
                  </a:lnTo>
                  <a:lnTo>
                    <a:pt x="392391" y="23139"/>
                  </a:lnTo>
                  <a:lnTo>
                    <a:pt x="395198" y="22123"/>
                  </a:lnTo>
                  <a:lnTo>
                    <a:pt x="391972" y="19710"/>
                  </a:lnTo>
                  <a:lnTo>
                    <a:pt x="391477" y="19202"/>
                  </a:lnTo>
                  <a:lnTo>
                    <a:pt x="394169" y="20345"/>
                  </a:lnTo>
                  <a:lnTo>
                    <a:pt x="394017" y="20091"/>
                  </a:lnTo>
                  <a:lnTo>
                    <a:pt x="392963" y="19202"/>
                  </a:lnTo>
                  <a:lnTo>
                    <a:pt x="391439" y="17932"/>
                  </a:lnTo>
                  <a:lnTo>
                    <a:pt x="396659" y="18186"/>
                  </a:lnTo>
                  <a:close/>
                </a:path>
              </a:pathLst>
            </a:custGeom>
            <a:solidFill>
              <a:srgbClr val="FFDA20"/>
            </a:solidFill>
          </p:spPr>
          <p:txBody>
            <a:bodyPr wrap="square" lIns="0" tIns="0" rIns="0" bIns="0" rtlCol="0"/>
            <a:lstStyle/>
            <a:p>
              <a:endParaRPr/>
            </a:p>
          </p:txBody>
        </p:sp>
        <p:pic>
          <p:nvPicPr>
            <p:cNvPr id="27" name="object 27">
              <a:extLst>
                <a:ext uri="{FF2B5EF4-FFF2-40B4-BE49-F238E27FC236}">
                  <a16:creationId xmlns:a16="http://schemas.microsoft.com/office/drawing/2014/main" id="{1932E333-76B5-A452-9411-E69A7187D53A}"/>
                </a:ext>
              </a:extLst>
            </p:cNvPr>
            <p:cNvPicPr/>
            <p:nvPr/>
          </p:nvPicPr>
          <p:blipFill>
            <a:blip r:embed="rId3" cstate="print"/>
            <a:stretch>
              <a:fillRect/>
            </a:stretch>
          </p:blipFill>
          <p:spPr>
            <a:xfrm>
              <a:off x="6107004" y="669809"/>
              <a:ext cx="95361" cy="85424"/>
            </a:xfrm>
            <a:prstGeom prst="rect">
              <a:avLst/>
            </a:prstGeom>
          </p:spPr>
        </p:pic>
        <p:sp>
          <p:nvSpPr>
            <p:cNvPr id="28" name="object 28">
              <a:extLst>
                <a:ext uri="{FF2B5EF4-FFF2-40B4-BE49-F238E27FC236}">
                  <a16:creationId xmlns:a16="http://schemas.microsoft.com/office/drawing/2014/main" id="{D3E77D26-C193-913C-84CC-5C1C26738C80}"/>
                </a:ext>
              </a:extLst>
            </p:cNvPr>
            <p:cNvSpPr/>
            <p:nvPr/>
          </p:nvSpPr>
          <p:spPr>
            <a:xfrm>
              <a:off x="6186792" y="728433"/>
              <a:ext cx="270510" cy="291465"/>
            </a:xfrm>
            <a:custGeom>
              <a:avLst/>
              <a:gdLst/>
              <a:ahLst/>
              <a:cxnLst/>
              <a:rect l="l" t="t" r="r" b="b"/>
              <a:pathLst>
                <a:path w="270510" h="291465">
                  <a:moveTo>
                    <a:pt x="1409" y="157480"/>
                  </a:moveTo>
                  <a:lnTo>
                    <a:pt x="1282" y="156210"/>
                  </a:lnTo>
                  <a:lnTo>
                    <a:pt x="1079" y="157480"/>
                  </a:lnTo>
                  <a:lnTo>
                    <a:pt x="1409" y="157480"/>
                  </a:lnTo>
                  <a:close/>
                </a:path>
                <a:path w="270510" h="291465">
                  <a:moveTo>
                    <a:pt x="22923" y="191058"/>
                  </a:moveTo>
                  <a:lnTo>
                    <a:pt x="22504" y="190500"/>
                  </a:lnTo>
                  <a:lnTo>
                    <a:pt x="22186" y="191439"/>
                  </a:lnTo>
                  <a:lnTo>
                    <a:pt x="22923" y="191058"/>
                  </a:lnTo>
                  <a:close/>
                </a:path>
                <a:path w="270510" h="291465">
                  <a:moveTo>
                    <a:pt x="23990" y="190500"/>
                  </a:moveTo>
                  <a:lnTo>
                    <a:pt x="22923" y="191058"/>
                  </a:lnTo>
                  <a:lnTo>
                    <a:pt x="23456" y="191770"/>
                  </a:lnTo>
                  <a:lnTo>
                    <a:pt x="23990" y="190500"/>
                  </a:lnTo>
                  <a:close/>
                </a:path>
                <a:path w="270510" h="291465">
                  <a:moveTo>
                    <a:pt x="25349" y="201993"/>
                  </a:moveTo>
                  <a:lnTo>
                    <a:pt x="23495" y="201993"/>
                  </a:lnTo>
                  <a:lnTo>
                    <a:pt x="24777" y="203200"/>
                  </a:lnTo>
                  <a:lnTo>
                    <a:pt x="25349" y="201993"/>
                  </a:lnTo>
                  <a:close/>
                </a:path>
                <a:path w="270510" h="291465">
                  <a:moveTo>
                    <a:pt x="26060" y="123190"/>
                  </a:moveTo>
                  <a:lnTo>
                    <a:pt x="25844" y="121920"/>
                  </a:lnTo>
                  <a:lnTo>
                    <a:pt x="25171" y="121920"/>
                  </a:lnTo>
                  <a:lnTo>
                    <a:pt x="26060" y="123190"/>
                  </a:lnTo>
                  <a:close/>
                </a:path>
                <a:path w="270510" h="291465">
                  <a:moveTo>
                    <a:pt x="26631" y="121920"/>
                  </a:moveTo>
                  <a:lnTo>
                    <a:pt x="25869" y="121297"/>
                  </a:lnTo>
                  <a:lnTo>
                    <a:pt x="26149" y="121920"/>
                  </a:lnTo>
                  <a:lnTo>
                    <a:pt x="26631" y="121920"/>
                  </a:lnTo>
                  <a:close/>
                </a:path>
                <a:path w="270510" h="291465">
                  <a:moveTo>
                    <a:pt x="27190" y="123190"/>
                  </a:moveTo>
                  <a:lnTo>
                    <a:pt x="26060" y="123190"/>
                  </a:lnTo>
                  <a:lnTo>
                    <a:pt x="24879" y="123190"/>
                  </a:lnTo>
                  <a:lnTo>
                    <a:pt x="25463" y="124460"/>
                  </a:lnTo>
                  <a:lnTo>
                    <a:pt x="25704" y="124460"/>
                  </a:lnTo>
                  <a:lnTo>
                    <a:pt x="27190" y="123190"/>
                  </a:lnTo>
                  <a:close/>
                </a:path>
                <a:path w="270510" h="291465">
                  <a:moveTo>
                    <a:pt x="28422" y="207010"/>
                  </a:moveTo>
                  <a:lnTo>
                    <a:pt x="26250" y="208280"/>
                  </a:lnTo>
                  <a:lnTo>
                    <a:pt x="28117" y="208280"/>
                  </a:lnTo>
                  <a:lnTo>
                    <a:pt x="28422" y="207010"/>
                  </a:lnTo>
                  <a:close/>
                </a:path>
                <a:path w="270510" h="291465">
                  <a:moveTo>
                    <a:pt x="29552" y="214630"/>
                  </a:moveTo>
                  <a:lnTo>
                    <a:pt x="28625" y="214249"/>
                  </a:lnTo>
                  <a:lnTo>
                    <a:pt x="28143" y="214630"/>
                  </a:lnTo>
                  <a:lnTo>
                    <a:pt x="29552" y="214630"/>
                  </a:lnTo>
                  <a:close/>
                </a:path>
                <a:path w="270510" h="291465">
                  <a:moveTo>
                    <a:pt x="37795" y="238760"/>
                  </a:moveTo>
                  <a:lnTo>
                    <a:pt x="37325" y="238760"/>
                  </a:lnTo>
                  <a:lnTo>
                    <a:pt x="37553" y="238988"/>
                  </a:lnTo>
                  <a:lnTo>
                    <a:pt x="37795" y="238760"/>
                  </a:lnTo>
                  <a:close/>
                </a:path>
                <a:path w="270510" h="291465">
                  <a:moveTo>
                    <a:pt x="38328" y="229146"/>
                  </a:moveTo>
                  <a:lnTo>
                    <a:pt x="35941" y="228638"/>
                  </a:lnTo>
                  <a:lnTo>
                    <a:pt x="36436" y="227965"/>
                  </a:lnTo>
                  <a:lnTo>
                    <a:pt x="35636" y="228727"/>
                  </a:lnTo>
                  <a:lnTo>
                    <a:pt x="36715" y="229146"/>
                  </a:lnTo>
                  <a:lnTo>
                    <a:pt x="36944" y="229463"/>
                  </a:lnTo>
                  <a:lnTo>
                    <a:pt x="38328" y="229146"/>
                  </a:lnTo>
                  <a:close/>
                </a:path>
                <a:path w="270510" h="291465">
                  <a:moveTo>
                    <a:pt x="38658" y="235585"/>
                  </a:moveTo>
                  <a:lnTo>
                    <a:pt x="37998" y="236220"/>
                  </a:lnTo>
                  <a:lnTo>
                    <a:pt x="37820" y="235585"/>
                  </a:lnTo>
                  <a:lnTo>
                    <a:pt x="37719" y="235216"/>
                  </a:lnTo>
                  <a:lnTo>
                    <a:pt x="37642" y="234950"/>
                  </a:lnTo>
                  <a:lnTo>
                    <a:pt x="36576" y="234950"/>
                  </a:lnTo>
                  <a:lnTo>
                    <a:pt x="36322" y="235585"/>
                  </a:lnTo>
                  <a:lnTo>
                    <a:pt x="36207" y="236220"/>
                  </a:lnTo>
                  <a:lnTo>
                    <a:pt x="36918" y="237490"/>
                  </a:lnTo>
                  <a:lnTo>
                    <a:pt x="36017" y="237490"/>
                  </a:lnTo>
                  <a:lnTo>
                    <a:pt x="38328" y="238760"/>
                  </a:lnTo>
                  <a:lnTo>
                    <a:pt x="38595" y="236220"/>
                  </a:lnTo>
                  <a:lnTo>
                    <a:pt x="38658" y="235585"/>
                  </a:lnTo>
                  <a:close/>
                </a:path>
                <a:path w="270510" h="291465">
                  <a:moveTo>
                    <a:pt x="39039" y="235216"/>
                  </a:moveTo>
                  <a:lnTo>
                    <a:pt x="38722" y="234950"/>
                  </a:lnTo>
                  <a:lnTo>
                    <a:pt x="38658" y="235585"/>
                  </a:lnTo>
                  <a:lnTo>
                    <a:pt x="39039" y="235216"/>
                  </a:lnTo>
                  <a:close/>
                </a:path>
                <a:path w="270510" h="291465">
                  <a:moveTo>
                    <a:pt x="40627" y="233680"/>
                  </a:moveTo>
                  <a:lnTo>
                    <a:pt x="39039" y="235216"/>
                  </a:lnTo>
                  <a:lnTo>
                    <a:pt x="40309" y="236220"/>
                  </a:lnTo>
                  <a:lnTo>
                    <a:pt x="40627" y="233680"/>
                  </a:lnTo>
                  <a:close/>
                </a:path>
                <a:path w="270510" h="291465">
                  <a:moveTo>
                    <a:pt x="40957" y="245110"/>
                  </a:moveTo>
                  <a:lnTo>
                    <a:pt x="38455" y="246380"/>
                  </a:lnTo>
                  <a:lnTo>
                    <a:pt x="40551" y="246380"/>
                  </a:lnTo>
                  <a:lnTo>
                    <a:pt x="40957" y="245110"/>
                  </a:lnTo>
                  <a:close/>
                </a:path>
                <a:path w="270510" h="291465">
                  <a:moveTo>
                    <a:pt x="41846" y="247484"/>
                  </a:moveTo>
                  <a:lnTo>
                    <a:pt x="40716" y="246380"/>
                  </a:lnTo>
                  <a:lnTo>
                    <a:pt x="40551" y="246380"/>
                  </a:lnTo>
                  <a:lnTo>
                    <a:pt x="39725" y="248920"/>
                  </a:lnTo>
                  <a:lnTo>
                    <a:pt x="41541" y="247650"/>
                  </a:lnTo>
                  <a:lnTo>
                    <a:pt x="41846" y="247484"/>
                  </a:lnTo>
                  <a:close/>
                </a:path>
                <a:path w="270510" h="291465">
                  <a:moveTo>
                    <a:pt x="42011" y="240030"/>
                  </a:moveTo>
                  <a:lnTo>
                    <a:pt x="41617" y="240245"/>
                  </a:lnTo>
                  <a:lnTo>
                    <a:pt x="41706" y="240792"/>
                  </a:lnTo>
                  <a:lnTo>
                    <a:pt x="41922" y="240245"/>
                  </a:lnTo>
                  <a:lnTo>
                    <a:pt x="42011" y="240030"/>
                  </a:lnTo>
                  <a:close/>
                </a:path>
                <a:path w="270510" h="291465">
                  <a:moveTo>
                    <a:pt x="42024" y="247650"/>
                  </a:moveTo>
                  <a:lnTo>
                    <a:pt x="41986" y="247484"/>
                  </a:lnTo>
                  <a:lnTo>
                    <a:pt x="41846" y="247484"/>
                  </a:lnTo>
                  <a:lnTo>
                    <a:pt x="42024" y="247650"/>
                  </a:lnTo>
                  <a:close/>
                </a:path>
                <a:path w="270510" h="291465">
                  <a:moveTo>
                    <a:pt x="43141" y="246735"/>
                  </a:moveTo>
                  <a:lnTo>
                    <a:pt x="42748" y="246380"/>
                  </a:lnTo>
                  <a:lnTo>
                    <a:pt x="41770" y="246380"/>
                  </a:lnTo>
                  <a:lnTo>
                    <a:pt x="41960" y="247421"/>
                  </a:lnTo>
                  <a:lnTo>
                    <a:pt x="43141" y="246735"/>
                  </a:lnTo>
                  <a:close/>
                </a:path>
                <a:path w="270510" h="291465">
                  <a:moveTo>
                    <a:pt x="44602" y="247650"/>
                  </a:moveTo>
                  <a:lnTo>
                    <a:pt x="43751" y="246380"/>
                  </a:lnTo>
                  <a:lnTo>
                    <a:pt x="43141" y="246735"/>
                  </a:lnTo>
                  <a:lnTo>
                    <a:pt x="44170" y="247650"/>
                  </a:lnTo>
                  <a:lnTo>
                    <a:pt x="44602" y="247650"/>
                  </a:lnTo>
                  <a:close/>
                </a:path>
                <a:path w="270510" h="291465">
                  <a:moveTo>
                    <a:pt x="45453" y="248920"/>
                  </a:moveTo>
                  <a:lnTo>
                    <a:pt x="44335" y="248920"/>
                  </a:lnTo>
                  <a:lnTo>
                    <a:pt x="45250" y="249301"/>
                  </a:lnTo>
                  <a:lnTo>
                    <a:pt x="45453" y="248920"/>
                  </a:lnTo>
                  <a:close/>
                </a:path>
                <a:path w="270510" h="291465">
                  <a:moveTo>
                    <a:pt x="45529" y="243979"/>
                  </a:moveTo>
                  <a:lnTo>
                    <a:pt x="45110" y="243243"/>
                  </a:lnTo>
                  <a:lnTo>
                    <a:pt x="44653" y="243319"/>
                  </a:lnTo>
                  <a:lnTo>
                    <a:pt x="44297" y="244284"/>
                  </a:lnTo>
                  <a:lnTo>
                    <a:pt x="44780" y="244195"/>
                  </a:lnTo>
                  <a:lnTo>
                    <a:pt x="45148" y="244297"/>
                  </a:lnTo>
                  <a:lnTo>
                    <a:pt x="45529" y="243979"/>
                  </a:lnTo>
                  <a:close/>
                </a:path>
                <a:path w="270510" h="291465">
                  <a:moveTo>
                    <a:pt x="46342" y="248920"/>
                  </a:moveTo>
                  <a:lnTo>
                    <a:pt x="45478" y="247650"/>
                  </a:lnTo>
                  <a:lnTo>
                    <a:pt x="44602" y="247650"/>
                  </a:lnTo>
                  <a:lnTo>
                    <a:pt x="45453" y="248920"/>
                  </a:lnTo>
                  <a:lnTo>
                    <a:pt x="46342" y="248920"/>
                  </a:lnTo>
                  <a:close/>
                </a:path>
                <a:path w="270510" h="291465">
                  <a:moveTo>
                    <a:pt x="47434" y="250190"/>
                  </a:moveTo>
                  <a:lnTo>
                    <a:pt x="45250" y="249301"/>
                  </a:lnTo>
                  <a:lnTo>
                    <a:pt x="44754" y="250190"/>
                  </a:lnTo>
                  <a:lnTo>
                    <a:pt x="47434" y="250190"/>
                  </a:lnTo>
                  <a:close/>
                </a:path>
                <a:path w="270510" h="291465">
                  <a:moveTo>
                    <a:pt x="48272" y="254000"/>
                  </a:moveTo>
                  <a:lnTo>
                    <a:pt x="47574" y="253250"/>
                  </a:lnTo>
                  <a:lnTo>
                    <a:pt x="45897" y="252323"/>
                  </a:lnTo>
                  <a:lnTo>
                    <a:pt x="45046" y="252755"/>
                  </a:lnTo>
                  <a:lnTo>
                    <a:pt x="48272" y="254000"/>
                  </a:lnTo>
                  <a:close/>
                </a:path>
                <a:path w="270510" h="291465">
                  <a:moveTo>
                    <a:pt x="48882" y="258953"/>
                  </a:moveTo>
                  <a:lnTo>
                    <a:pt x="48717" y="259118"/>
                  </a:lnTo>
                  <a:lnTo>
                    <a:pt x="48615" y="259422"/>
                  </a:lnTo>
                  <a:lnTo>
                    <a:pt x="48882" y="259118"/>
                  </a:lnTo>
                  <a:lnTo>
                    <a:pt x="48882" y="258953"/>
                  </a:lnTo>
                  <a:close/>
                </a:path>
                <a:path w="270510" h="291465">
                  <a:moveTo>
                    <a:pt x="51104" y="259118"/>
                  </a:moveTo>
                  <a:lnTo>
                    <a:pt x="50787" y="258927"/>
                  </a:lnTo>
                  <a:lnTo>
                    <a:pt x="49682" y="258178"/>
                  </a:lnTo>
                  <a:lnTo>
                    <a:pt x="48882" y="258953"/>
                  </a:lnTo>
                  <a:lnTo>
                    <a:pt x="48907" y="259118"/>
                  </a:lnTo>
                  <a:lnTo>
                    <a:pt x="49479" y="259118"/>
                  </a:lnTo>
                  <a:lnTo>
                    <a:pt x="49174" y="259829"/>
                  </a:lnTo>
                  <a:lnTo>
                    <a:pt x="49453" y="259664"/>
                  </a:lnTo>
                  <a:lnTo>
                    <a:pt x="49923" y="259537"/>
                  </a:lnTo>
                  <a:lnTo>
                    <a:pt x="50279" y="259168"/>
                  </a:lnTo>
                  <a:lnTo>
                    <a:pt x="50584" y="259448"/>
                  </a:lnTo>
                  <a:lnTo>
                    <a:pt x="50711" y="259118"/>
                  </a:lnTo>
                  <a:lnTo>
                    <a:pt x="51104" y="259118"/>
                  </a:lnTo>
                  <a:close/>
                </a:path>
                <a:path w="270510" h="291465">
                  <a:moveTo>
                    <a:pt x="51193" y="256705"/>
                  </a:moveTo>
                  <a:lnTo>
                    <a:pt x="50850" y="255270"/>
                  </a:lnTo>
                  <a:lnTo>
                    <a:pt x="49530" y="255270"/>
                  </a:lnTo>
                  <a:lnTo>
                    <a:pt x="48653" y="257810"/>
                  </a:lnTo>
                  <a:lnTo>
                    <a:pt x="48729" y="258178"/>
                  </a:lnTo>
                  <a:lnTo>
                    <a:pt x="48831" y="258737"/>
                  </a:lnTo>
                  <a:lnTo>
                    <a:pt x="49022" y="258178"/>
                  </a:lnTo>
                  <a:lnTo>
                    <a:pt x="49136" y="257810"/>
                  </a:lnTo>
                  <a:lnTo>
                    <a:pt x="49682" y="258178"/>
                  </a:lnTo>
                  <a:lnTo>
                    <a:pt x="50050" y="257810"/>
                  </a:lnTo>
                  <a:lnTo>
                    <a:pt x="51193" y="256705"/>
                  </a:lnTo>
                  <a:close/>
                </a:path>
                <a:path w="270510" h="291465">
                  <a:moveTo>
                    <a:pt x="61163" y="63500"/>
                  </a:moveTo>
                  <a:lnTo>
                    <a:pt x="60528" y="63500"/>
                  </a:lnTo>
                  <a:lnTo>
                    <a:pt x="60744" y="64541"/>
                  </a:lnTo>
                  <a:lnTo>
                    <a:pt x="61163" y="63500"/>
                  </a:lnTo>
                  <a:close/>
                </a:path>
                <a:path w="270510" h="291465">
                  <a:moveTo>
                    <a:pt x="61633" y="62445"/>
                  </a:moveTo>
                  <a:lnTo>
                    <a:pt x="61163" y="63500"/>
                  </a:lnTo>
                  <a:lnTo>
                    <a:pt x="61379" y="63500"/>
                  </a:lnTo>
                  <a:lnTo>
                    <a:pt x="61633" y="62445"/>
                  </a:lnTo>
                  <a:close/>
                </a:path>
                <a:path w="270510" h="291465">
                  <a:moveTo>
                    <a:pt x="63487" y="287020"/>
                  </a:moveTo>
                  <a:lnTo>
                    <a:pt x="61391" y="285750"/>
                  </a:lnTo>
                  <a:lnTo>
                    <a:pt x="61556" y="287020"/>
                  </a:lnTo>
                  <a:lnTo>
                    <a:pt x="63487" y="287020"/>
                  </a:lnTo>
                  <a:close/>
                </a:path>
                <a:path w="270510" h="291465">
                  <a:moveTo>
                    <a:pt x="66001" y="285750"/>
                  </a:moveTo>
                  <a:lnTo>
                    <a:pt x="64465" y="284480"/>
                  </a:lnTo>
                  <a:lnTo>
                    <a:pt x="64274" y="284899"/>
                  </a:lnTo>
                  <a:lnTo>
                    <a:pt x="63487" y="287020"/>
                  </a:lnTo>
                  <a:lnTo>
                    <a:pt x="65163" y="287020"/>
                  </a:lnTo>
                  <a:lnTo>
                    <a:pt x="64846" y="285750"/>
                  </a:lnTo>
                  <a:lnTo>
                    <a:pt x="66001" y="285750"/>
                  </a:lnTo>
                  <a:close/>
                </a:path>
                <a:path w="270510" h="291465">
                  <a:moveTo>
                    <a:pt x="66154" y="288290"/>
                  </a:moveTo>
                  <a:lnTo>
                    <a:pt x="64477" y="288721"/>
                  </a:lnTo>
                  <a:lnTo>
                    <a:pt x="65049" y="290004"/>
                  </a:lnTo>
                  <a:lnTo>
                    <a:pt x="64668" y="291084"/>
                  </a:lnTo>
                  <a:lnTo>
                    <a:pt x="65379" y="290436"/>
                  </a:lnTo>
                  <a:lnTo>
                    <a:pt x="65595" y="289153"/>
                  </a:lnTo>
                  <a:lnTo>
                    <a:pt x="66154" y="288290"/>
                  </a:lnTo>
                  <a:close/>
                </a:path>
                <a:path w="270510" h="291465">
                  <a:moveTo>
                    <a:pt x="83045" y="44958"/>
                  </a:moveTo>
                  <a:lnTo>
                    <a:pt x="82664" y="44678"/>
                  </a:lnTo>
                  <a:lnTo>
                    <a:pt x="83007" y="45453"/>
                  </a:lnTo>
                  <a:lnTo>
                    <a:pt x="83045" y="44958"/>
                  </a:lnTo>
                  <a:close/>
                </a:path>
                <a:path w="270510" h="291465">
                  <a:moveTo>
                    <a:pt x="83324" y="46088"/>
                  </a:moveTo>
                  <a:lnTo>
                    <a:pt x="83121" y="45669"/>
                  </a:lnTo>
                  <a:lnTo>
                    <a:pt x="82981" y="46088"/>
                  </a:lnTo>
                  <a:lnTo>
                    <a:pt x="83324" y="46088"/>
                  </a:lnTo>
                  <a:close/>
                </a:path>
                <a:path w="270510" h="291465">
                  <a:moveTo>
                    <a:pt x="84226" y="41732"/>
                  </a:moveTo>
                  <a:lnTo>
                    <a:pt x="84061" y="40640"/>
                  </a:lnTo>
                  <a:lnTo>
                    <a:pt x="82854" y="40640"/>
                  </a:lnTo>
                  <a:lnTo>
                    <a:pt x="84226" y="41732"/>
                  </a:lnTo>
                  <a:close/>
                </a:path>
                <a:path w="270510" h="291465">
                  <a:moveTo>
                    <a:pt x="84455" y="41910"/>
                  </a:moveTo>
                  <a:lnTo>
                    <a:pt x="84226" y="41732"/>
                  </a:lnTo>
                  <a:lnTo>
                    <a:pt x="84251" y="41910"/>
                  </a:lnTo>
                  <a:lnTo>
                    <a:pt x="84455" y="41910"/>
                  </a:lnTo>
                  <a:close/>
                </a:path>
                <a:path w="270510" h="291465">
                  <a:moveTo>
                    <a:pt x="100736" y="26670"/>
                  </a:moveTo>
                  <a:lnTo>
                    <a:pt x="99225" y="25400"/>
                  </a:lnTo>
                  <a:lnTo>
                    <a:pt x="99479" y="26670"/>
                  </a:lnTo>
                  <a:lnTo>
                    <a:pt x="100736" y="26670"/>
                  </a:lnTo>
                  <a:close/>
                </a:path>
                <a:path w="270510" h="291465">
                  <a:moveTo>
                    <a:pt x="109778" y="25717"/>
                  </a:moveTo>
                  <a:lnTo>
                    <a:pt x="108902" y="24003"/>
                  </a:lnTo>
                  <a:lnTo>
                    <a:pt x="109550" y="25831"/>
                  </a:lnTo>
                  <a:lnTo>
                    <a:pt x="109778" y="25717"/>
                  </a:lnTo>
                  <a:close/>
                </a:path>
                <a:path w="270510" h="291465">
                  <a:moveTo>
                    <a:pt x="163626" y="16306"/>
                  </a:moveTo>
                  <a:lnTo>
                    <a:pt x="163614" y="14287"/>
                  </a:lnTo>
                  <a:lnTo>
                    <a:pt x="162864" y="13970"/>
                  </a:lnTo>
                  <a:lnTo>
                    <a:pt x="163626" y="16306"/>
                  </a:lnTo>
                  <a:close/>
                </a:path>
                <a:path w="270510" h="291465">
                  <a:moveTo>
                    <a:pt x="164198" y="14528"/>
                  </a:moveTo>
                  <a:lnTo>
                    <a:pt x="163601" y="13970"/>
                  </a:lnTo>
                  <a:lnTo>
                    <a:pt x="163614" y="14287"/>
                  </a:lnTo>
                  <a:lnTo>
                    <a:pt x="164198" y="14528"/>
                  </a:lnTo>
                  <a:close/>
                </a:path>
                <a:path w="270510" h="291465">
                  <a:moveTo>
                    <a:pt x="165900" y="15240"/>
                  </a:moveTo>
                  <a:lnTo>
                    <a:pt x="164198" y="14528"/>
                  </a:lnTo>
                  <a:lnTo>
                    <a:pt x="164960" y="15240"/>
                  </a:lnTo>
                  <a:lnTo>
                    <a:pt x="165900" y="15240"/>
                  </a:lnTo>
                  <a:close/>
                </a:path>
                <a:path w="270510" h="291465">
                  <a:moveTo>
                    <a:pt x="202958" y="16510"/>
                  </a:moveTo>
                  <a:lnTo>
                    <a:pt x="202933" y="16306"/>
                  </a:lnTo>
                  <a:lnTo>
                    <a:pt x="202311" y="16510"/>
                  </a:lnTo>
                  <a:lnTo>
                    <a:pt x="202958" y="16510"/>
                  </a:lnTo>
                  <a:close/>
                </a:path>
                <a:path w="270510" h="291465">
                  <a:moveTo>
                    <a:pt x="269913" y="39370"/>
                  </a:moveTo>
                  <a:lnTo>
                    <a:pt x="264579" y="36830"/>
                  </a:lnTo>
                  <a:lnTo>
                    <a:pt x="260235" y="34290"/>
                  </a:lnTo>
                  <a:lnTo>
                    <a:pt x="256159" y="30480"/>
                  </a:lnTo>
                  <a:lnTo>
                    <a:pt x="251815" y="26670"/>
                  </a:lnTo>
                  <a:lnTo>
                    <a:pt x="247713" y="22860"/>
                  </a:lnTo>
                  <a:lnTo>
                    <a:pt x="243281" y="19050"/>
                  </a:lnTo>
                  <a:lnTo>
                    <a:pt x="239483" y="17780"/>
                  </a:lnTo>
                  <a:lnTo>
                    <a:pt x="234480" y="16510"/>
                  </a:lnTo>
                  <a:lnTo>
                    <a:pt x="231533" y="13970"/>
                  </a:lnTo>
                  <a:lnTo>
                    <a:pt x="228003" y="12700"/>
                  </a:lnTo>
                  <a:lnTo>
                    <a:pt x="220941" y="10160"/>
                  </a:lnTo>
                  <a:lnTo>
                    <a:pt x="210172" y="5080"/>
                  </a:lnTo>
                  <a:lnTo>
                    <a:pt x="202742" y="2540"/>
                  </a:lnTo>
                  <a:lnTo>
                    <a:pt x="199072" y="1295"/>
                  </a:lnTo>
                  <a:lnTo>
                    <a:pt x="187299" y="0"/>
                  </a:lnTo>
                  <a:lnTo>
                    <a:pt x="188036" y="1295"/>
                  </a:lnTo>
                  <a:lnTo>
                    <a:pt x="187045" y="2540"/>
                  </a:lnTo>
                  <a:lnTo>
                    <a:pt x="186220" y="2540"/>
                  </a:lnTo>
                  <a:lnTo>
                    <a:pt x="186093" y="1295"/>
                  </a:lnTo>
                  <a:lnTo>
                    <a:pt x="184734" y="2540"/>
                  </a:lnTo>
                  <a:lnTo>
                    <a:pt x="183578" y="2540"/>
                  </a:lnTo>
                  <a:lnTo>
                    <a:pt x="184226" y="1295"/>
                  </a:lnTo>
                  <a:lnTo>
                    <a:pt x="185305" y="1295"/>
                  </a:lnTo>
                  <a:lnTo>
                    <a:pt x="179070" y="0"/>
                  </a:lnTo>
                  <a:lnTo>
                    <a:pt x="176898" y="495"/>
                  </a:lnTo>
                  <a:lnTo>
                    <a:pt x="176898" y="15240"/>
                  </a:lnTo>
                  <a:lnTo>
                    <a:pt x="176720" y="15240"/>
                  </a:lnTo>
                  <a:lnTo>
                    <a:pt x="176898" y="15240"/>
                  </a:lnTo>
                  <a:lnTo>
                    <a:pt x="176898" y="495"/>
                  </a:lnTo>
                  <a:lnTo>
                    <a:pt x="173431" y="1282"/>
                  </a:lnTo>
                  <a:lnTo>
                    <a:pt x="167424" y="0"/>
                  </a:lnTo>
                  <a:lnTo>
                    <a:pt x="167030" y="2540"/>
                  </a:lnTo>
                  <a:lnTo>
                    <a:pt x="164274" y="0"/>
                  </a:lnTo>
                  <a:lnTo>
                    <a:pt x="164185" y="1295"/>
                  </a:lnTo>
                  <a:lnTo>
                    <a:pt x="164134" y="2006"/>
                  </a:lnTo>
                  <a:lnTo>
                    <a:pt x="164109" y="2540"/>
                  </a:lnTo>
                  <a:lnTo>
                    <a:pt x="164134" y="2006"/>
                  </a:lnTo>
                  <a:lnTo>
                    <a:pt x="164134" y="1333"/>
                  </a:lnTo>
                  <a:lnTo>
                    <a:pt x="160083" y="2540"/>
                  </a:lnTo>
                  <a:lnTo>
                    <a:pt x="159880" y="2540"/>
                  </a:lnTo>
                  <a:lnTo>
                    <a:pt x="155905" y="0"/>
                  </a:lnTo>
                  <a:lnTo>
                    <a:pt x="131749" y="2540"/>
                  </a:lnTo>
                  <a:lnTo>
                    <a:pt x="86804" y="20320"/>
                  </a:lnTo>
                  <a:lnTo>
                    <a:pt x="66929" y="39370"/>
                  </a:lnTo>
                  <a:lnTo>
                    <a:pt x="63258" y="40640"/>
                  </a:lnTo>
                  <a:lnTo>
                    <a:pt x="62699" y="44450"/>
                  </a:lnTo>
                  <a:lnTo>
                    <a:pt x="62369" y="43586"/>
                  </a:lnTo>
                  <a:lnTo>
                    <a:pt x="62369" y="60502"/>
                  </a:lnTo>
                  <a:lnTo>
                    <a:pt x="62026" y="61353"/>
                  </a:lnTo>
                  <a:lnTo>
                    <a:pt x="61595" y="59690"/>
                  </a:lnTo>
                  <a:lnTo>
                    <a:pt x="62369" y="60502"/>
                  </a:lnTo>
                  <a:lnTo>
                    <a:pt x="62369" y="43586"/>
                  </a:lnTo>
                  <a:lnTo>
                    <a:pt x="62217" y="43180"/>
                  </a:lnTo>
                  <a:lnTo>
                    <a:pt x="61277" y="45720"/>
                  </a:lnTo>
                  <a:lnTo>
                    <a:pt x="59740" y="45720"/>
                  </a:lnTo>
                  <a:lnTo>
                    <a:pt x="56565" y="46990"/>
                  </a:lnTo>
                  <a:lnTo>
                    <a:pt x="55880" y="46990"/>
                  </a:lnTo>
                  <a:lnTo>
                    <a:pt x="57480" y="48260"/>
                  </a:lnTo>
                  <a:lnTo>
                    <a:pt x="57632" y="49631"/>
                  </a:lnTo>
                  <a:lnTo>
                    <a:pt x="57670" y="49936"/>
                  </a:lnTo>
                  <a:lnTo>
                    <a:pt x="57772" y="50800"/>
                  </a:lnTo>
                  <a:lnTo>
                    <a:pt x="54419" y="48412"/>
                  </a:lnTo>
                  <a:lnTo>
                    <a:pt x="54419" y="50800"/>
                  </a:lnTo>
                  <a:lnTo>
                    <a:pt x="53771" y="50800"/>
                  </a:lnTo>
                  <a:lnTo>
                    <a:pt x="52336" y="54610"/>
                  </a:lnTo>
                  <a:lnTo>
                    <a:pt x="53543" y="49936"/>
                  </a:lnTo>
                  <a:lnTo>
                    <a:pt x="54419" y="50800"/>
                  </a:lnTo>
                  <a:lnTo>
                    <a:pt x="54419" y="48412"/>
                  </a:lnTo>
                  <a:lnTo>
                    <a:pt x="54216" y="48260"/>
                  </a:lnTo>
                  <a:lnTo>
                    <a:pt x="53619" y="49631"/>
                  </a:lnTo>
                  <a:lnTo>
                    <a:pt x="53251" y="49631"/>
                  </a:lnTo>
                  <a:lnTo>
                    <a:pt x="48488" y="50800"/>
                  </a:lnTo>
                  <a:lnTo>
                    <a:pt x="43992" y="57150"/>
                  </a:lnTo>
                  <a:lnTo>
                    <a:pt x="40271" y="63500"/>
                  </a:lnTo>
                  <a:lnTo>
                    <a:pt x="35242" y="68580"/>
                  </a:lnTo>
                  <a:lnTo>
                    <a:pt x="36741" y="68580"/>
                  </a:lnTo>
                  <a:lnTo>
                    <a:pt x="36347" y="69850"/>
                  </a:lnTo>
                  <a:lnTo>
                    <a:pt x="33515" y="68580"/>
                  </a:lnTo>
                  <a:lnTo>
                    <a:pt x="35636" y="72390"/>
                  </a:lnTo>
                  <a:lnTo>
                    <a:pt x="33489" y="72390"/>
                  </a:lnTo>
                  <a:lnTo>
                    <a:pt x="33667" y="71120"/>
                  </a:lnTo>
                  <a:lnTo>
                    <a:pt x="30721" y="72390"/>
                  </a:lnTo>
                  <a:lnTo>
                    <a:pt x="30734" y="76200"/>
                  </a:lnTo>
                  <a:lnTo>
                    <a:pt x="27787" y="77470"/>
                  </a:lnTo>
                  <a:lnTo>
                    <a:pt x="27940" y="77470"/>
                  </a:lnTo>
                  <a:lnTo>
                    <a:pt x="27889" y="80010"/>
                  </a:lnTo>
                  <a:lnTo>
                    <a:pt x="23456" y="82550"/>
                  </a:lnTo>
                  <a:lnTo>
                    <a:pt x="23787" y="85090"/>
                  </a:lnTo>
                  <a:lnTo>
                    <a:pt x="22961" y="83820"/>
                  </a:lnTo>
                  <a:lnTo>
                    <a:pt x="22352" y="85090"/>
                  </a:lnTo>
                  <a:lnTo>
                    <a:pt x="21526" y="86360"/>
                  </a:lnTo>
                  <a:lnTo>
                    <a:pt x="23647" y="88900"/>
                  </a:lnTo>
                  <a:lnTo>
                    <a:pt x="17576" y="90170"/>
                  </a:lnTo>
                  <a:lnTo>
                    <a:pt x="18415" y="93980"/>
                  </a:lnTo>
                  <a:lnTo>
                    <a:pt x="17894" y="92710"/>
                  </a:lnTo>
                  <a:lnTo>
                    <a:pt x="14986" y="100330"/>
                  </a:lnTo>
                  <a:lnTo>
                    <a:pt x="10236" y="107950"/>
                  </a:lnTo>
                  <a:lnTo>
                    <a:pt x="10134" y="109220"/>
                  </a:lnTo>
                  <a:lnTo>
                    <a:pt x="10033" y="110490"/>
                  </a:lnTo>
                  <a:lnTo>
                    <a:pt x="9944" y="111760"/>
                  </a:lnTo>
                  <a:lnTo>
                    <a:pt x="9842" y="113030"/>
                  </a:lnTo>
                  <a:lnTo>
                    <a:pt x="9740" y="114300"/>
                  </a:lnTo>
                  <a:lnTo>
                    <a:pt x="9652" y="115570"/>
                  </a:lnTo>
                  <a:lnTo>
                    <a:pt x="9550" y="116840"/>
                  </a:lnTo>
                  <a:lnTo>
                    <a:pt x="8420" y="120650"/>
                  </a:lnTo>
                  <a:lnTo>
                    <a:pt x="3670" y="124460"/>
                  </a:lnTo>
                  <a:lnTo>
                    <a:pt x="3784" y="125730"/>
                  </a:lnTo>
                  <a:lnTo>
                    <a:pt x="3911" y="127000"/>
                  </a:lnTo>
                  <a:lnTo>
                    <a:pt x="4025" y="128270"/>
                  </a:lnTo>
                  <a:lnTo>
                    <a:pt x="4152" y="129540"/>
                  </a:lnTo>
                  <a:lnTo>
                    <a:pt x="4267" y="130810"/>
                  </a:lnTo>
                  <a:lnTo>
                    <a:pt x="4521" y="132080"/>
                  </a:lnTo>
                  <a:lnTo>
                    <a:pt x="5473" y="130810"/>
                  </a:lnTo>
                  <a:lnTo>
                    <a:pt x="5626" y="132080"/>
                  </a:lnTo>
                  <a:lnTo>
                    <a:pt x="5257" y="133350"/>
                  </a:lnTo>
                  <a:lnTo>
                    <a:pt x="4521" y="132080"/>
                  </a:lnTo>
                  <a:lnTo>
                    <a:pt x="3987" y="132080"/>
                  </a:lnTo>
                  <a:lnTo>
                    <a:pt x="4914" y="134620"/>
                  </a:lnTo>
                  <a:lnTo>
                    <a:pt x="2324" y="137160"/>
                  </a:lnTo>
                  <a:lnTo>
                    <a:pt x="1854" y="140970"/>
                  </a:lnTo>
                  <a:lnTo>
                    <a:pt x="2374" y="140970"/>
                  </a:lnTo>
                  <a:lnTo>
                    <a:pt x="2425" y="142240"/>
                  </a:lnTo>
                  <a:lnTo>
                    <a:pt x="3314" y="142240"/>
                  </a:lnTo>
                  <a:lnTo>
                    <a:pt x="419" y="144780"/>
                  </a:lnTo>
                  <a:lnTo>
                    <a:pt x="3111" y="149860"/>
                  </a:lnTo>
                  <a:lnTo>
                    <a:pt x="850" y="153670"/>
                  </a:lnTo>
                  <a:lnTo>
                    <a:pt x="4191" y="152400"/>
                  </a:lnTo>
                  <a:lnTo>
                    <a:pt x="2197" y="156210"/>
                  </a:lnTo>
                  <a:lnTo>
                    <a:pt x="2959" y="157480"/>
                  </a:lnTo>
                  <a:lnTo>
                    <a:pt x="1409" y="157480"/>
                  </a:lnTo>
                  <a:lnTo>
                    <a:pt x="1663" y="160020"/>
                  </a:lnTo>
                  <a:lnTo>
                    <a:pt x="1714" y="161721"/>
                  </a:lnTo>
                  <a:lnTo>
                    <a:pt x="736" y="165100"/>
                  </a:lnTo>
                  <a:lnTo>
                    <a:pt x="1041" y="166370"/>
                  </a:lnTo>
                  <a:lnTo>
                    <a:pt x="2743" y="166370"/>
                  </a:lnTo>
                  <a:lnTo>
                    <a:pt x="2209" y="167640"/>
                  </a:lnTo>
                  <a:lnTo>
                    <a:pt x="0" y="168910"/>
                  </a:lnTo>
                  <a:lnTo>
                    <a:pt x="1943" y="171450"/>
                  </a:lnTo>
                  <a:lnTo>
                    <a:pt x="1333" y="173990"/>
                  </a:lnTo>
                  <a:lnTo>
                    <a:pt x="3187" y="172720"/>
                  </a:lnTo>
                  <a:lnTo>
                    <a:pt x="4826" y="175260"/>
                  </a:lnTo>
                  <a:lnTo>
                    <a:pt x="4114" y="176530"/>
                  </a:lnTo>
                  <a:lnTo>
                    <a:pt x="1435" y="176530"/>
                  </a:lnTo>
                  <a:lnTo>
                    <a:pt x="3365" y="181610"/>
                  </a:lnTo>
                  <a:lnTo>
                    <a:pt x="990" y="190500"/>
                  </a:lnTo>
                  <a:lnTo>
                    <a:pt x="5537" y="195580"/>
                  </a:lnTo>
                  <a:lnTo>
                    <a:pt x="4089" y="196850"/>
                  </a:lnTo>
                  <a:lnTo>
                    <a:pt x="6654" y="203200"/>
                  </a:lnTo>
                  <a:lnTo>
                    <a:pt x="6769" y="209550"/>
                  </a:lnTo>
                  <a:lnTo>
                    <a:pt x="11176" y="214630"/>
                  </a:lnTo>
                  <a:lnTo>
                    <a:pt x="10731" y="217170"/>
                  </a:lnTo>
                  <a:lnTo>
                    <a:pt x="11087" y="219710"/>
                  </a:lnTo>
                  <a:lnTo>
                    <a:pt x="11722" y="220980"/>
                  </a:lnTo>
                  <a:lnTo>
                    <a:pt x="13766" y="222250"/>
                  </a:lnTo>
                  <a:lnTo>
                    <a:pt x="13906" y="223520"/>
                  </a:lnTo>
                  <a:lnTo>
                    <a:pt x="16433" y="224790"/>
                  </a:lnTo>
                  <a:lnTo>
                    <a:pt x="16865" y="224790"/>
                  </a:lnTo>
                  <a:lnTo>
                    <a:pt x="15887" y="226060"/>
                  </a:lnTo>
                  <a:lnTo>
                    <a:pt x="15481" y="226060"/>
                  </a:lnTo>
                  <a:lnTo>
                    <a:pt x="16154" y="229870"/>
                  </a:lnTo>
                  <a:lnTo>
                    <a:pt x="14897" y="232410"/>
                  </a:lnTo>
                  <a:lnTo>
                    <a:pt x="18288" y="233680"/>
                  </a:lnTo>
                  <a:lnTo>
                    <a:pt x="17106" y="234950"/>
                  </a:lnTo>
                  <a:lnTo>
                    <a:pt x="19342" y="236220"/>
                  </a:lnTo>
                  <a:lnTo>
                    <a:pt x="22212" y="238760"/>
                  </a:lnTo>
                  <a:lnTo>
                    <a:pt x="22098" y="240030"/>
                  </a:lnTo>
                  <a:lnTo>
                    <a:pt x="21983" y="241300"/>
                  </a:lnTo>
                  <a:lnTo>
                    <a:pt x="23355" y="241300"/>
                  </a:lnTo>
                  <a:lnTo>
                    <a:pt x="24536" y="243306"/>
                  </a:lnTo>
                  <a:lnTo>
                    <a:pt x="24650" y="243509"/>
                  </a:lnTo>
                  <a:lnTo>
                    <a:pt x="24015" y="243840"/>
                  </a:lnTo>
                  <a:lnTo>
                    <a:pt x="23596" y="243840"/>
                  </a:lnTo>
                  <a:lnTo>
                    <a:pt x="25654" y="248920"/>
                  </a:lnTo>
                  <a:lnTo>
                    <a:pt x="29413" y="252730"/>
                  </a:lnTo>
                  <a:lnTo>
                    <a:pt x="33159" y="256705"/>
                  </a:lnTo>
                  <a:lnTo>
                    <a:pt x="32931" y="256705"/>
                  </a:lnTo>
                  <a:lnTo>
                    <a:pt x="32004" y="258737"/>
                  </a:lnTo>
                  <a:lnTo>
                    <a:pt x="31940" y="259118"/>
                  </a:lnTo>
                  <a:lnTo>
                    <a:pt x="36144" y="260350"/>
                  </a:lnTo>
                  <a:lnTo>
                    <a:pt x="37007" y="264160"/>
                  </a:lnTo>
                  <a:lnTo>
                    <a:pt x="39103" y="265430"/>
                  </a:lnTo>
                  <a:lnTo>
                    <a:pt x="39611" y="267970"/>
                  </a:lnTo>
                  <a:lnTo>
                    <a:pt x="42646" y="267970"/>
                  </a:lnTo>
                  <a:lnTo>
                    <a:pt x="41668" y="269240"/>
                  </a:lnTo>
                  <a:lnTo>
                    <a:pt x="42926" y="270510"/>
                  </a:lnTo>
                  <a:lnTo>
                    <a:pt x="45110" y="273050"/>
                  </a:lnTo>
                  <a:lnTo>
                    <a:pt x="47853" y="278130"/>
                  </a:lnTo>
                  <a:lnTo>
                    <a:pt x="49301" y="276860"/>
                  </a:lnTo>
                  <a:lnTo>
                    <a:pt x="50774" y="276860"/>
                  </a:lnTo>
                  <a:lnTo>
                    <a:pt x="49872" y="278130"/>
                  </a:lnTo>
                  <a:lnTo>
                    <a:pt x="51562" y="278130"/>
                  </a:lnTo>
                  <a:lnTo>
                    <a:pt x="53314" y="276860"/>
                  </a:lnTo>
                  <a:lnTo>
                    <a:pt x="54686" y="276860"/>
                  </a:lnTo>
                  <a:lnTo>
                    <a:pt x="54864" y="278130"/>
                  </a:lnTo>
                  <a:lnTo>
                    <a:pt x="55626" y="278130"/>
                  </a:lnTo>
                  <a:lnTo>
                    <a:pt x="55816" y="279400"/>
                  </a:lnTo>
                  <a:lnTo>
                    <a:pt x="50952" y="279400"/>
                  </a:lnTo>
                  <a:lnTo>
                    <a:pt x="51904" y="281940"/>
                  </a:lnTo>
                  <a:lnTo>
                    <a:pt x="55613" y="280670"/>
                  </a:lnTo>
                  <a:lnTo>
                    <a:pt x="55016" y="283210"/>
                  </a:lnTo>
                  <a:lnTo>
                    <a:pt x="55943" y="284480"/>
                  </a:lnTo>
                  <a:lnTo>
                    <a:pt x="57315" y="285750"/>
                  </a:lnTo>
                  <a:lnTo>
                    <a:pt x="58178" y="284899"/>
                  </a:lnTo>
                  <a:lnTo>
                    <a:pt x="58699" y="285750"/>
                  </a:lnTo>
                  <a:lnTo>
                    <a:pt x="58534" y="285750"/>
                  </a:lnTo>
                  <a:lnTo>
                    <a:pt x="59270" y="287020"/>
                  </a:lnTo>
                  <a:lnTo>
                    <a:pt x="60045" y="287020"/>
                  </a:lnTo>
                  <a:lnTo>
                    <a:pt x="60007" y="285750"/>
                  </a:lnTo>
                  <a:lnTo>
                    <a:pt x="61391" y="285750"/>
                  </a:lnTo>
                  <a:lnTo>
                    <a:pt x="61836" y="285750"/>
                  </a:lnTo>
                  <a:lnTo>
                    <a:pt x="62992" y="284480"/>
                  </a:lnTo>
                  <a:lnTo>
                    <a:pt x="61455" y="284480"/>
                  </a:lnTo>
                  <a:lnTo>
                    <a:pt x="62649" y="283210"/>
                  </a:lnTo>
                  <a:lnTo>
                    <a:pt x="64427" y="284480"/>
                  </a:lnTo>
                  <a:lnTo>
                    <a:pt x="65455" y="284480"/>
                  </a:lnTo>
                  <a:lnTo>
                    <a:pt x="63474" y="283210"/>
                  </a:lnTo>
                  <a:lnTo>
                    <a:pt x="63411" y="281940"/>
                  </a:lnTo>
                  <a:lnTo>
                    <a:pt x="63347" y="280670"/>
                  </a:lnTo>
                  <a:lnTo>
                    <a:pt x="60871" y="280670"/>
                  </a:lnTo>
                  <a:lnTo>
                    <a:pt x="60490" y="281940"/>
                  </a:lnTo>
                  <a:lnTo>
                    <a:pt x="59474" y="280670"/>
                  </a:lnTo>
                  <a:lnTo>
                    <a:pt x="56984" y="281940"/>
                  </a:lnTo>
                  <a:lnTo>
                    <a:pt x="57188" y="280670"/>
                  </a:lnTo>
                  <a:lnTo>
                    <a:pt x="57391" y="279400"/>
                  </a:lnTo>
                  <a:lnTo>
                    <a:pt x="58166" y="279400"/>
                  </a:lnTo>
                  <a:lnTo>
                    <a:pt x="58394" y="278130"/>
                  </a:lnTo>
                  <a:lnTo>
                    <a:pt x="57924" y="278130"/>
                  </a:lnTo>
                  <a:lnTo>
                    <a:pt x="60007" y="276860"/>
                  </a:lnTo>
                  <a:lnTo>
                    <a:pt x="57289" y="278130"/>
                  </a:lnTo>
                  <a:lnTo>
                    <a:pt x="57099" y="276860"/>
                  </a:lnTo>
                  <a:lnTo>
                    <a:pt x="56921" y="275590"/>
                  </a:lnTo>
                  <a:lnTo>
                    <a:pt x="56730" y="274320"/>
                  </a:lnTo>
                  <a:lnTo>
                    <a:pt x="56413" y="274320"/>
                  </a:lnTo>
                  <a:lnTo>
                    <a:pt x="56210" y="273431"/>
                  </a:lnTo>
                  <a:lnTo>
                    <a:pt x="56159" y="273189"/>
                  </a:lnTo>
                  <a:lnTo>
                    <a:pt x="56388" y="273050"/>
                  </a:lnTo>
                  <a:lnTo>
                    <a:pt x="56438" y="271780"/>
                  </a:lnTo>
                  <a:lnTo>
                    <a:pt x="55753" y="270510"/>
                  </a:lnTo>
                  <a:lnTo>
                    <a:pt x="55753" y="273431"/>
                  </a:lnTo>
                  <a:lnTo>
                    <a:pt x="55638" y="275590"/>
                  </a:lnTo>
                  <a:lnTo>
                    <a:pt x="54698" y="274320"/>
                  </a:lnTo>
                  <a:lnTo>
                    <a:pt x="54229" y="274320"/>
                  </a:lnTo>
                  <a:lnTo>
                    <a:pt x="55753" y="273431"/>
                  </a:lnTo>
                  <a:lnTo>
                    <a:pt x="55753" y="270510"/>
                  </a:lnTo>
                  <a:lnTo>
                    <a:pt x="55067" y="269240"/>
                  </a:lnTo>
                  <a:lnTo>
                    <a:pt x="51346" y="267970"/>
                  </a:lnTo>
                  <a:lnTo>
                    <a:pt x="51320" y="265430"/>
                  </a:lnTo>
                  <a:lnTo>
                    <a:pt x="49898" y="264160"/>
                  </a:lnTo>
                  <a:lnTo>
                    <a:pt x="48082" y="264160"/>
                  </a:lnTo>
                  <a:lnTo>
                    <a:pt x="46228" y="262890"/>
                  </a:lnTo>
                  <a:lnTo>
                    <a:pt x="45275" y="261620"/>
                  </a:lnTo>
                  <a:lnTo>
                    <a:pt x="46456" y="261620"/>
                  </a:lnTo>
                  <a:lnTo>
                    <a:pt x="48310" y="260350"/>
                  </a:lnTo>
                  <a:lnTo>
                    <a:pt x="48615" y="259422"/>
                  </a:lnTo>
                  <a:lnTo>
                    <a:pt x="47790" y="260350"/>
                  </a:lnTo>
                  <a:lnTo>
                    <a:pt x="47586" y="259422"/>
                  </a:lnTo>
                  <a:lnTo>
                    <a:pt x="47523" y="259118"/>
                  </a:lnTo>
                  <a:lnTo>
                    <a:pt x="47028" y="256705"/>
                  </a:lnTo>
                  <a:lnTo>
                    <a:pt x="46380" y="257810"/>
                  </a:lnTo>
                  <a:lnTo>
                    <a:pt x="45948" y="258737"/>
                  </a:lnTo>
                  <a:lnTo>
                    <a:pt x="45796" y="258889"/>
                  </a:lnTo>
                  <a:lnTo>
                    <a:pt x="45796" y="259118"/>
                  </a:lnTo>
                  <a:lnTo>
                    <a:pt x="45796" y="258889"/>
                  </a:lnTo>
                  <a:lnTo>
                    <a:pt x="45643" y="258737"/>
                  </a:lnTo>
                  <a:lnTo>
                    <a:pt x="44881" y="256705"/>
                  </a:lnTo>
                  <a:lnTo>
                    <a:pt x="43408" y="255270"/>
                  </a:lnTo>
                  <a:lnTo>
                    <a:pt x="42532" y="254000"/>
                  </a:lnTo>
                  <a:lnTo>
                    <a:pt x="42405" y="253822"/>
                  </a:lnTo>
                  <a:lnTo>
                    <a:pt x="43624" y="252730"/>
                  </a:lnTo>
                  <a:lnTo>
                    <a:pt x="43942" y="252730"/>
                  </a:lnTo>
                  <a:lnTo>
                    <a:pt x="42100" y="251460"/>
                  </a:lnTo>
                  <a:lnTo>
                    <a:pt x="40347" y="251460"/>
                  </a:lnTo>
                  <a:lnTo>
                    <a:pt x="39776" y="249301"/>
                  </a:lnTo>
                  <a:lnTo>
                    <a:pt x="39674" y="248920"/>
                  </a:lnTo>
                  <a:lnTo>
                    <a:pt x="38303" y="250190"/>
                  </a:lnTo>
                  <a:lnTo>
                    <a:pt x="38671" y="250190"/>
                  </a:lnTo>
                  <a:lnTo>
                    <a:pt x="37198" y="251460"/>
                  </a:lnTo>
                  <a:lnTo>
                    <a:pt x="35966" y="251460"/>
                  </a:lnTo>
                  <a:lnTo>
                    <a:pt x="35801" y="250190"/>
                  </a:lnTo>
                  <a:lnTo>
                    <a:pt x="37084" y="248920"/>
                  </a:lnTo>
                  <a:lnTo>
                    <a:pt x="39319" y="247650"/>
                  </a:lnTo>
                  <a:lnTo>
                    <a:pt x="38455" y="246380"/>
                  </a:lnTo>
                  <a:lnTo>
                    <a:pt x="37680" y="246380"/>
                  </a:lnTo>
                  <a:lnTo>
                    <a:pt x="40868" y="243840"/>
                  </a:lnTo>
                  <a:lnTo>
                    <a:pt x="41719" y="243840"/>
                  </a:lnTo>
                  <a:lnTo>
                    <a:pt x="41744" y="242570"/>
                  </a:lnTo>
                  <a:lnTo>
                    <a:pt x="42862" y="242570"/>
                  </a:lnTo>
                  <a:lnTo>
                    <a:pt x="44221" y="241300"/>
                  </a:lnTo>
                  <a:lnTo>
                    <a:pt x="43484" y="238988"/>
                  </a:lnTo>
                  <a:lnTo>
                    <a:pt x="43421" y="238760"/>
                  </a:lnTo>
                  <a:lnTo>
                    <a:pt x="41795" y="241300"/>
                  </a:lnTo>
                  <a:lnTo>
                    <a:pt x="41706" y="240792"/>
                  </a:lnTo>
                  <a:lnTo>
                    <a:pt x="40995" y="242570"/>
                  </a:lnTo>
                  <a:lnTo>
                    <a:pt x="40182" y="242570"/>
                  </a:lnTo>
                  <a:lnTo>
                    <a:pt x="39573" y="241300"/>
                  </a:lnTo>
                  <a:lnTo>
                    <a:pt x="41617" y="240245"/>
                  </a:lnTo>
                  <a:lnTo>
                    <a:pt x="41402" y="238988"/>
                  </a:lnTo>
                  <a:lnTo>
                    <a:pt x="41363" y="238760"/>
                  </a:lnTo>
                  <a:lnTo>
                    <a:pt x="40170" y="238760"/>
                  </a:lnTo>
                  <a:lnTo>
                    <a:pt x="38836" y="240030"/>
                  </a:lnTo>
                  <a:lnTo>
                    <a:pt x="39636" y="240030"/>
                  </a:lnTo>
                  <a:lnTo>
                    <a:pt x="36728" y="241300"/>
                  </a:lnTo>
                  <a:lnTo>
                    <a:pt x="38658" y="240030"/>
                  </a:lnTo>
                  <a:lnTo>
                    <a:pt x="37553" y="238988"/>
                  </a:lnTo>
                  <a:lnTo>
                    <a:pt x="36372" y="240030"/>
                  </a:lnTo>
                  <a:lnTo>
                    <a:pt x="35128" y="241300"/>
                  </a:lnTo>
                  <a:lnTo>
                    <a:pt x="34632" y="240245"/>
                  </a:lnTo>
                  <a:lnTo>
                    <a:pt x="33223" y="237490"/>
                  </a:lnTo>
                  <a:lnTo>
                    <a:pt x="35128" y="237490"/>
                  </a:lnTo>
                  <a:lnTo>
                    <a:pt x="35852" y="236220"/>
                  </a:lnTo>
                  <a:lnTo>
                    <a:pt x="31000" y="236220"/>
                  </a:lnTo>
                  <a:lnTo>
                    <a:pt x="38328" y="233680"/>
                  </a:lnTo>
                  <a:lnTo>
                    <a:pt x="36614" y="231140"/>
                  </a:lnTo>
                  <a:lnTo>
                    <a:pt x="34251" y="233680"/>
                  </a:lnTo>
                  <a:lnTo>
                    <a:pt x="31597" y="229870"/>
                  </a:lnTo>
                  <a:lnTo>
                    <a:pt x="30937" y="231051"/>
                  </a:lnTo>
                  <a:lnTo>
                    <a:pt x="29502" y="233680"/>
                  </a:lnTo>
                  <a:lnTo>
                    <a:pt x="27838" y="232410"/>
                  </a:lnTo>
                  <a:lnTo>
                    <a:pt x="29933" y="231140"/>
                  </a:lnTo>
                  <a:lnTo>
                    <a:pt x="28778" y="229870"/>
                  </a:lnTo>
                  <a:lnTo>
                    <a:pt x="30911" y="231114"/>
                  </a:lnTo>
                  <a:lnTo>
                    <a:pt x="30911" y="230962"/>
                  </a:lnTo>
                  <a:lnTo>
                    <a:pt x="30607" y="229870"/>
                  </a:lnTo>
                  <a:lnTo>
                    <a:pt x="31597" y="229870"/>
                  </a:lnTo>
                  <a:lnTo>
                    <a:pt x="33312" y="229870"/>
                  </a:lnTo>
                  <a:lnTo>
                    <a:pt x="34124" y="228600"/>
                  </a:lnTo>
                  <a:lnTo>
                    <a:pt x="34378" y="227330"/>
                  </a:lnTo>
                  <a:lnTo>
                    <a:pt x="34645" y="226060"/>
                  </a:lnTo>
                  <a:lnTo>
                    <a:pt x="35280" y="226060"/>
                  </a:lnTo>
                  <a:lnTo>
                    <a:pt x="34175" y="225005"/>
                  </a:lnTo>
                  <a:lnTo>
                    <a:pt x="34251" y="224790"/>
                  </a:lnTo>
                  <a:lnTo>
                    <a:pt x="34023" y="223520"/>
                  </a:lnTo>
                  <a:lnTo>
                    <a:pt x="33959" y="224790"/>
                  </a:lnTo>
                  <a:lnTo>
                    <a:pt x="33832" y="226060"/>
                  </a:lnTo>
                  <a:lnTo>
                    <a:pt x="33718" y="227330"/>
                  </a:lnTo>
                  <a:lnTo>
                    <a:pt x="32664" y="226060"/>
                  </a:lnTo>
                  <a:lnTo>
                    <a:pt x="33743" y="226060"/>
                  </a:lnTo>
                  <a:lnTo>
                    <a:pt x="31470" y="224790"/>
                  </a:lnTo>
                  <a:lnTo>
                    <a:pt x="30746" y="224790"/>
                  </a:lnTo>
                  <a:lnTo>
                    <a:pt x="30276" y="223520"/>
                  </a:lnTo>
                  <a:lnTo>
                    <a:pt x="31635" y="222250"/>
                  </a:lnTo>
                  <a:lnTo>
                    <a:pt x="32486" y="222250"/>
                  </a:lnTo>
                  <a:lnTo>
                    <a:pt x="32321" y="222669"/>
                  </a:lnTo>
                  <a:lnTo>
                    <a:pt x="32664" y="222834"/>
                  </a:lnTo>
                  <a:lnTo>
                    <a:pt x="32537" y="222986"/>
                  </a:lnTo>
                  <a:lnTo>
                    <a:pt x="32562" y="223240"/>
                  </a:lnTo>
                  <a:lnTo>
                    <a:pt x="33578" y="222592"/>
                  </a:lnTo>
                  <a:lnTo>
                    <a:pt x="33375" y="222275"/>
                  </a:lnTo>
                  <a:lnTo>
                    <a:pt x="34658" y="222250"/>
                  </a:lnTo>
                  <a:lnTo>
                    <a:pt x="33782" y="220980"/>
                  </a:lnTo>
                  <a:lnTo>
                    <a:pt x="31140" y="220980"/>
                  </a:lnTo>
                  <a:lnTo>
                    <a:pt x="28778" y="220980"/>
                  </a:lnTo>
                  <a:lnTo>
                    <a:pt x="29781" y="219875"/>
                  </a:lnTo>
                  <a:lnTo>
                    <a:pt x="31140" y="220980"/>
                  </a:lnTo>
                  <a:lnTo>
                    <a:pt x="30708" y="219875"/>
                  </a:lnTo>
                  <a:lnTo>
                    <a:pt x="30645" y="219710"/>
                  </a:lnTo>
                  <a:lnTo>
                    <a:pt x="30149" y="218440"/>
                  </a:lnTo>
                  <a:lnTo>
                    <a:pt x="33820" y="218440"/>
                  </a:lnTo>
                  <a:lnTo>
                    <a:pt x="32524" y="217170"/>
                  </a:lnTo>
                  <a:lnTo>
                    <a:pt x="31178" y="217170"/>
                  </a:lnTo>
                  <a:lnTo>
                    <a:pt x="31051" y="215900"/>
                  </a:lnTo>
                  <a:lnTo>
                    <a:pt x="31445" y="215900"/>
                  </a:lnTo>
                  <a:lnTo>
                    <a:pt x="30581" y="214630"/>
                  </a:lnTo>
                  <a:lnTo>
                    <a:pt x="30010" y="214630"/>
                  </a:lnTo>
                  <a:lnTo>
                    <a:pt x="29387" y="215900"/>
                  </a:lnTo>
                  <a:lnTo>
                    <a:pt x="27965" y="217170"/>
                  </a:lnTo>
                  <a:lnTo>
                    <a:pt x="27381" y="214630"/>
                  </a:lnTo>
                  <a:lnTo>
                    <a:pt x="27660" y="214630"/>
                  </a:lnTo>
                  <a:lnTo>
                    <a:pt x="28143" y="214630"/>
                  </a:lnTo>
                  <a:lnTo>
                    <a:pt x="28613" y="214249"/>
                  </a:lnTo>
                  <a:lnTo>
                    <a:pt x="29718" y="213360"/>
                  </a:lnTo>
                  <a:lnTo>
                    <a:pt x="28409" y="214172"/>
                  </a:lnTo>
                  <a:lnTo>
                    <a:pt x="26530" y="213360"/>
                  </a:lnTo>
                  <a:lnTo>
                    <a:pt x="26403" y="212090"/>
                  </a:lnTo>
                  <a:lnTo>
                    <a:pt x="26403" y="242570"/>
                  </a:lnTo>
                  <a:lnTo>
                    <a:pt x="25031" y="243306"/>
                  </a:lnTo>
                  <a:lnTo>
                    <a:pt x="25717" y="241300"/>
                  </a:lnTo>
                  <a:lnTo>
                    <a:pt x="26403" y="242570"/>
                  </a:lnTo>
                  <a:lnTo>
                    <a:pt x="26403" y="212090"/>
                  </a:lnTo>
                  <a:lnTo>
                    <a:pt x="27165" y="212090"/>
                  </a:lnTo>
                  <a:lnTo>
                    <a:pt x="27457" y="210820"/>
                  </a:lnTo>
                  <a:lnTo>
                    <a:pt x="26187" y="210820"/>
                  </a:lnTo>
                  <a:lnTo>
                    <a:pt x="29298" y="209550"/>
                  </a:lnTo>
                  <a:lnTo>
                    <a:pt x="25006" y="209550"/>
                  </a:lnTo>
                  <a:lnTo>
                    <a:pt x="25742" y="208280"/>
                  </a:lnTo>
                  <a:lnTo>
                    <a:pt x="26250" y="208280"/>
                  </a:lnTo>
                  <a:lnTo>
                    <a:pt x="25044" y="207010"/>
                  </a:lnTo>
                  <a:lnTo>
                    <a:pt x="23495" y="207010"/>
                  </a:lnTo>
                  <a:lnTo>
                    <a:pt x="23888" y="205740"/>
                  </a:lnTo>
                  <a:lnTo>
                    <a:pt x="26657" y="207010"/>
                  </a:lnTo>
                  <a:lnTo>
                    <a:pt x="28206" y="205740"/>
                  </a:lnTo>
                  <a:lnTo>
                    <a:pt x="26136" y="205740"/>
                  </a:lnTo>
                  <a:lnTo>
                    <a:pt x="27533" y="204470"/>
                  </a:lnTo>
                  <a:lnTo>
                    <a:pt x="28930" y="203200"/>
                  </a:lnTo>
                  <a:lnTo>
                    <a:pt x="26365" y="203200"/>
                  </a:lnTo>
                  <a:lnTo>
                    <a:pt x="25958" y="204470"/>
                  </a:lnTo>
                  <a:lnTo>
                    <a:pt x="24777" y="203200"/>
                  </a:lnTo>
                  <a:lnTo>
                    <a:pt x="23647" y="203200"/>
                  </a:lnTo>
                  <a:lnTo>
                    <a:pt x="23444" y="201993"/>
                  </a:lnTo>
                  <a:lnTo>
                    <a:pt x="22745" y="201993"/>
                  </a:lnTo>
                  <a:lnTo>
                    <a:pt x="22517" y="201891"/>
                  </a:lnTo>
                  <a:lnTo>
                    <a:pt x="23380" y="200660"/>
                  </a:lnTo>
                  <a:lnTo>
                    <a:pt x="22961" y="198120"/>
                  </a:lnTo>
                  <a:lnTo>
                    <a:pt x="21158" y="199390"/>
                  </a:lnTo>
                  <a:lnTo>
                    <a:pt x="22656" y="199390"/>
                  </a:lnTo>
                  <a:lnTo>
                    <a:pt x="22555" y="200660"/>
                  </a:lnTo>
                  <a:lnTo>
                    <a:pt x="22453" y="201866"/>
                  </a:lnTo>
                  <a:lnTo>
                    <a:pt x="20027" y="200660"/>
                  </a:lnTo>
                  <a:lnTo>
                    <a:pt x="21247" y="199390"/>
                  </a:lnTo>
                  <a:lnTo>
                    <a:pt x="19354" y="200660"/>
                  </a:lnTo>
                  <a:lnTo>
                    <a:pt x="18910" y="199390"/>
                  </a:lnTo>
                  <a:lnTo>
                    <a:pt x="18465" y="198120"/>
                  </a:lnTo>
                  <a:lnTo>
                    <a:pt x="17805" y="199390"/>
                  </a:lnTo>
                  <a:lnTo>
                    <a:pt x="14973" y="199390"/>
                  </a:lnTo>
                  <a:lnTo>
                    <a:pt x="13881" y="198120"/>
                  </a:lnTo>
                  <a:lnTo>
                    <a:pt x="14160" y="195580"/>
                  </a:lnTo>
                  <a:lnTo>
                    <a:pt x="14973" y="199390"/>
                  </a:lnTo>
                  <a:lnTo>
                    <a:pt x="16764" y="198120"/>
                  </a:lnTo>
                  <a:lnTo>
                    <a:pt x="16319" y="196850"/>
                  </a:lnTo>
                  <a:lnTo>
                    <a:pt x="18796" y="195580"/>
                  </a:lnTo>
                  <a:lnTo>
                    <a:pt x="21145" y="199390"/>
                  </a:lnTo>
                  <a:lnTo>
                    <a:pt x="23114" y="196850"/>
                  </a:lnTo>
                  <a:lnTo>
                    <a:pt x="24257" y="196850"/>
                  </a:lnTo>
                  <a:lnTo>
                    <a:pt x="24930" y="195580"/>
                  </a:lnTo>
                  <a:lnTo>
                    <a:pt x="23037" y="195580"/>
                  </a:lnTo>
                  <a:lnTo>
                    <a:pt x="24104" y="194310"/>
                  </a:lnTo>
                  <a:lnTo>
                    <a:pt x="22961" y="194310"/>
                  </a:lnTo>
                  <a:lnTo>
                    <a:pt x="22377" y="193040"/>
                  </a:lnTo>
                  <a:lnTo>
                    <a:pt x="21640" y="193040"/>
                  </a:lnTo>
                  <a:lnTo>
                    <a:pt x="19685" y="193040"/>
                  </a:lnTo>
                  <a:lnTo>
                    <a:pt x="20408" y="191770"/>
                  </a:lnTo>
                  <a:lnTo>
                    <a:pt x="21640" y="193040"/>
                  </a:lnTo>
                  <a:lnTo>
                    <a:pt x="22072" y="191770"/>
                  </a:lnTo>
                  <a:lnTo>
                    <a:pt x="22186" y="191439"/>
                  </a:lnTo>
                  <a:lnTo>
                    <a:pt x="21539" y="191770"/>
                  </a:lnTo>
                  <a:lnTo>
                    <a:pt x="22250" y="190500"/>
                  </a:lnTo>
                  <a:lnTo>
                    <a:pt x="22504" y="190500"/>
                  </a:lnTo>
                  <a:lnTo>
                    <a:pt x="23215" y="190500"/>
                  </a:lnTo>
                  <a:lnTo>
                    <a:pt x="22606" y="185420"/>
                  </a:lnTo>
                  <a:lnTo>
                    <a:pt x="22364" y="181610"/>
                  </a:lnTo>
                  <a:lnTo>
                    <a:pt x="22288" y="180340"/>
                  </a:lnTo>
                  <a:lnTo>
                    <a:pt x="18122" y="177800"/>
                  </a:lnTo>
                  <a:lnTo>
                    <a:pt x="19685" y="176530"/>
                  </a:lnTo>
                  <a:lnTo>
                    <a:pt x="19735" y="175260"/>
                  </a:lnTo>
                  <a:lnTo>
                    <a:pt x="20218" y="173990"/>
                  </a:lnTo>
                  <a:lnTo>
                    <a:pt x="19062" y="172720"/>
                  </a:lnTo>
                  <a:lnTo>
                    <a:pt x="18796" y="172720"/>
                  </a:lnTo>
                  <a:lnTo>
                    <a:pt x="20612" y="171450"/>
                  </a:lnTo>
                  <a:lnTo>
                    <a:pt x="21717" y="170180"/>
                  </a:lnTo>
                  <a:lnTo>
                    <a:pt x="20015" y="168910"/>
                  </a:lnTo>
                  <a:lnTo>
                    <a:pt x="18999" y="167640"/>
                  </a:lnTo>
                  <a:lnTo>
                    <a:pt x="20383" y="167640"/>
                  </a:lnTo>
                  <a:lnTo>
                    <a:pt x="21628" y="166370"/>
                  </a:lnTo>
                  <a:lnTo>
                    <a:pt x="19367" y="166370"/>
                  </a:lnTo>
                  <a:lnTo>
                    <a:pt x="18986" y="165100"/>
                  </a:lnTo>
                  <a:lnTo>
                    <a:pt x="18338" y="163830"/>
                  </a:lnTo>
                  <a:lnTo>
                    <a:pt x="18694" y="162560"/>
                  </a:lnTo>
                  <a:lnTo>
                    <a:pt x="19392" y="162560"/>
                  </a:lnTo>
                  <a:lnTo>
                    <a:pt x="20789" y="162560"/>
                  </a:lnTo>
                  <a:lnTo>
                    <a:pt x="20269" y="161721"/>
                  </a:lnTo>
                  <a:lnTo>
                    <a:pt x="20713" y="161290"/>
                  </a:lnTo>
                  <a:lnTo>
                    <a:pt x="20599" y="157480"/>
                  </a:lnTo>
                  <a:lnTo>
                    <a:pt x="20218" y="156210"/>
                  </a:lnTo>
                  <a:lnTo>
                    <a:pt x="18122" y="156210"/>
                  </a:lnTo>
                  <a:lnTo>
                    <a:pt x="16929" y="154940"/>
                  </a:lnTo>
                  <a:lnTo>
                    <a:pt x="19189" y="154940"/>
                  </a:lnTo>
                  <a:lnTo>
                    <a:pt x="22364" y="153670"/>
                  </a:lnTo>
                  <a:lnTo>
                    <a:pt x="21767" y="152400"/>
                  </a:lnTo>
                  <a:lnTo>
                    <a:pt x="20561" y="149860"/>
                  </a:lnTo>
                  <a:lnTo>
                    <a:pt x="21551" y="146050"/>
                  </a:lnTo>
                  <a:lnTo>
                    <a:pt x="21285" y="144780"/>
                  </a:lnTo>
                  <a:lnTo>
                    <a:pt x="20904" y="146050"/>
                  </a:lnTo>
                  <a:lnTo>
                    <a:pt x="20370" y="144780"/>
                  </a:lnTo>
                  <a:lnTo>
                    <a:pt x="22720" y="143510"/>
                  </a:lnTo>
                  <a:lnTo>
                    <a:pt x="21145" y="140970"/>
                  </a:lnTo>
                  <a:lnTo>
                    <a:pt x="22567" y="138430"/>
                  </a:lnTo>
                  <a:lnTo>
                    <a:pt x="21551" y="138430"/>
                  </a:lnTo>
                  <a:lnTo>
                    <a:pt x="19164" y="137160"/>
                  </a:lnTo>
                  <a:lnTo>
                    <a:pt x="19405" y="135890"/>
                  </a:lnTo>
                  <a:lnTo>
                    <a:pt x="17932" y="134620"/>
                  </a:lnTo>
                  <a:lnTo>
                    <a:pt x="22009" y="135890"/>
                  </a:lnTo>
                  <a:lnTo>
                    <a:pt x="23368" y="134620"/>
                  </a:lnTo>
                  <a:lnTo>
                    <a:pt x="22669" y="134620"/>
                  </a:lnTo>
                  <a:lnTo>
                    <a:pt x="22707" y="133350"/>
                  </a:lnTo>
                  <a:lnTo>
                    <a:pt x="23228" y="133350"/>
                  </a:lnTo>
                  <a:lnTo>
                    <a:pt x="22936" y="132080"/>
                  </a:lnTo>
                  <a:lnTo>
                    <a:pt x="22821" y="132702"/>
                  </a:lnTo>
                  <a:lnTo>
                    <a:pt x="22453" y="132080"/>
                  </a:lnTo>
                  <a:lnTo>
                    <a:pt x="22174" y="130810"/>
                  </a:lnTo>
                  <a:lnTo>
                    <a:pt x="23202" y="129540"/>
                  </a:lnTo>
                  <a:lnTo>
                    <a:pt x="23596" y="129540"/>
                  </a:lnTo>
                  <a:lnTo>
                    <a:pt x="24930" y="128270"/>
                  </a:lnTo>
                  <a:lnTo>
                    <a:pt x="23520" y="127000"/>
                  </a:lnTo>
                  <a:lnTo>
                    <a:pt x="25133" y="125730"/>
                  </a:lnTo>
                  <a:lnTo>
                    <a:pt x="23825" y="124460"/>
                  </a:lnTo>
                  <a:lnTo>
                    <a:pt x="23164" y="124460"/>
                  </a:lnTo>
                  <a:lnTo>
                    <a:pt x="24447" y="123190"/>
                  </a:lnTo>
                  <a:lnTo>
                    <a:pt x="24028" y="121920"/>
                  </a:lnTo>
                  <a:lnTo>
                    <a:pt x="23609" y="120929"/>
                  </a:lnTo>
                  <a:lnTo>
                    <a:pt x="23495" y="120650"/>
                  </a:lnTo>
                  <a:lnTo>
                    <a:pt x="24841" y="121920"/>
                  </a:lnTo>
                  <a:lnTo>
                    <a:pt x="25438" y="120929"/>
                  </a:lnTo>
                  <a:lnTo>
                    <a:pt x="25120" y="120650"/>
                  </a:lnTo>
                  <a:lnTo>
                    <a:pt x="25603" y="120650"/>
                  </a:lnTo>
                  <a:lnTo>
                    <a:pt x="26098" y="119380"/>
                  </a:lnTo>
                  <a:lnTo>
                    <a:pt x="26212" y="118110"/>
                  </a:lnTo>
                  <a:lnTo>
                    <a:pt x="27051" y="118110"/>
                  </a:lnTo>
                  <a:lnTo>
                    <a:pt x="27444" y="116840"/>
                  </a:lnTo>
                  <a:lnTo>
                    <a:pt x="26466" y="116840"/>
                  </a:lnTo>
                  <a:lnTo>
                    <a:pt x="25730" y="118110"/>
                  </a:lnTo>
                  <a:lnTo>
                    <a:pt x="24752" y="118110"/>
                  </a:lnTo>
                  <a:lnTo>
                    <a:pt x="24676" y="115570"/>
                  </a:lnTo>
                  <a:lnTo>
                    <a:pt x="25374" y="115570"/>
                  </a:lnTo>
                  <a:lnTo>
                    <a:pt x="26339" y="114300"/>
                  </a:lnTo>
                  <a:lnTo>
                    <a:pt x="26022" y="114300"/>
                  </a:lnTo>
                  <a:lnTo>
                    <a:pt x="26568" y="113030"/>
                  </a:lnTo>
                  <a:lnTo>
                    <a:pt x="26695" y="111760"/>
                  </a:lnTo>
                  <a:lnTo>
                    <a:pt x="28206" y="111760"/>
                  </a:lnTo>
                  <a:lnTo>
                    <a:pt x="29565" y="113030"/>
                  </a:lnTo>
                  <a:lnTo>
                    <a:pt x="30632" y="111760"/>
                  </a:lnTo>
                  <a:lnTo>
                    <a:pt x="29730" y="110490"/>
                  </a:lnTo>
                  <a:lnTo>
                    <a:pt x="29908" y="109220"/>
                  </a:lnTo>
                  <a:lnTo>
                    <a:pt x="30314" y="109220"/>
                  </a:lnTo>
                  <a:lnTo>
                    <a:pt x="31153" y="110490"/>
                  </a:lnTo>
                  <a:lnTo>
                    <a:pt x="32105" y="109220"/>
                  </a:lnTo>
                  <a:lnTo>
                    <a:pt x="33058" y="107950"/>
                  </a:lnTo>
                  <a:lnTo>
                    <a:pt x="28219" y="105410"/>
                  </a:lnTo>
                  <a:lnTo>
                    <a:pt x="30391" y="104140"/>
                  </a:lnTo>
                  <a:lnTo>
                    <a:pt x="31762" y="105410"/>
                  </a:lnTo>
                  <a:lnTo>
                    <a:pt x="30721" y="104140"/>
                  </a:lnTo>
                  <a:lnTo>
                    <a:pt x="31534" y="104140"/>
                  </a:lnTo>
                  <a:lnTo>
                    <a:pt x="31394" y="102958"/>
                  </a:lnTo>
                  <a:lnTo>
                    <a:pt x="32270" y="104140"/>
                  </a:lnTo>
                  <a:lnTo>
                    <a:pt x="33083" y="104140"/>
                  </a:lnTo>
                  <a:lnTo>
                    <a:pt x="32702" y="104698"/>
                  </a:lnTo>
                  <a:lnTo>
                    <a:pt x="33350" y="104140"/>
                  </a:lnTo>
                  <a:lnTo>
                    <a:pt x="31394" y="102933"/>
                  </a:lnTo>
                  <a:lnTo>
                    <a:pt x="35687" y="102895"/>
                  </a:lnTo>
                  <a:lnTo>
                    <a:pt x="35166" y="97790"/>
                  </a:lnTo>
                  <a:lnTo>
                    <a:pt x="38392" y="96520"/>
                  </a:lnTo>
                  <a:lnTo>
                    <a:pt x="36283" y="95250"/>
                  </a:lnTo>
                  <a:lnTo>
                    <a:pt x="38481" y="95250"/>
                  </a:lnTo>
                  <a:lnTo>
                    <a:pt x="38049" y="93980"/>
                  </a:lnTo>
                  <a:lnTo>
                    <a:pt x="40043" y="95250"/>
                  </a:lnTo>
                  <a:lnTo>
                    <a:pt x="38544" y="92710"/>
                  </a:lnTo>
                  <a:lnTo>
                    <a:pt x="40208" y="92710"/>
                  </a:lnTo>
                  <a:lnTo>
                    <a:pt x="37960" y="91440"/>
                  </a:lnTo>
                  <a:lnTo>
                    <a:pt x="39624" y="90436"/>
                  </a:lnTo>
                  <a:lnTo>
                    <a:pt x="40297" y="90957"/>
                  </a:lnTo>
                  <a:lnTo>
                    <a:pt x="40309" y="89992"/>
                  </a:lnTo>
                  <a:lnTo>
                    <a:pt x="40017" y="90144"/>
                  </a:lnTo>
                  <a:lnTo>
                    <a:pt x="36436" y="86360"/>
                  </a:lnTo>
                  <a:lnTo>
                    <a:pt x="39433" y="87630"/>
                  </a:lnTo>
                  <a:lnTo>
                    <a:pt x="40640" y="86360"/>
                  </a:lnTo>
                  <a:lnTo>
                    <a:pt x="40678" y="88900"/>
                  </a:lnTo>
                  <a:lnTo>
                    <a:pt x="43700" y="88900"/>
                  </a:lnTo>
                  <a:lnTo>
                    <a:pt x="42087" y="86360"/>
                  </a:lnTo>
                  <a:lnTo>
                    <a:pt x="41287" y="85090"/>
                  </a:lnTo>
                  <a:lnTo>
                    <a:pt x="43599" y="85090"/>
                  </a:lnTo>
                  <a:lnTo>
                    <a:pt x="42049" y="83820"/>
                  </a:lnTo>
                  <a:lnTo>
                    <a:pt x="42087" y="82550"/>
                  </a:lnTo>
                  <a:lnTo>
                    <a:pt x="43522" y="82550"/>
                  </a:lnTo>
                  <a:lnTo>
                    <a:pt x="45732" y="81280"/>
                  </a:lnTo>
                  <a:lnTo>
                    <a:pt x="45961" y="82550"/>
                  </a:lnTo>
                  <a:lnTo>
                    <a:pt x="46075" y="81280"/>
                  </a:lnTo>
                  <a:lnTo>
                    <a:pt x="45593" y="80010"/>
                  </a:lnTo>
                  <a:lnTo>
                    <a:pt x="47256" y="80010"/>
                  </a:lnTo>
                  <a:lnTo>
                    <a:pt x="47091" y="81280"/>
                  </a:lnTo>
                  <a:lnTo>
                    <a:pt x="48488" y="80010"/>
                  </a:lnTo>
                  <a:lnTo>
                    <a:pt x="48374" y="77470"/>
                  </a:lnTo>
                  <a:lnTo>
                    <a:pt x="50203" y="77470"/>
                  </a:lnTo>
                  <a:lnTo>
                    <a:pt x="51041" y="74930"/>
                  </a:lnTo>
                  <a:lnTo>
                    <a:pt x="52971" y="74930"/>
                  </a:lnTo>
                  <a:lnTo>
                    <a:pt x="51879" y="72390"/>
                  </a:lnTo>
                  <a:lnTo>
                    <a:pt x="55435" y="73660"/>
                  </a:lnTo>
                  <a:lnTo>
                    <a:pt x="53314" y="71120"/>
                  </a:lnTo>
                  <a:lnTo>
                    <a:pt x="53911" y="71120"/>
                  </a:lnTo>
                  <a:lnTo>
                    <a:pt x="53378" y="69850"/>
                  </a:lnTo>
                  <a:lnTo>
                    <a:pt x="52857" y="68580"/>
                  </a:lnTo>
                  <a:lnTo>
                    <a:pt x="53289" y="68580"/>
                  </a:lnTo>
                  <a:lnTo>
                    <a:pt x="54533" y="69850"/>
                  </a:lnTo>
                  <a:lnTo>
                    <a:pt x="56210" y="71120"/>
                  </a:lnTo>
                  <a:lnTo>
                    <a:pt x="56286" y="69850"/>
                  </a:lnTo>
                  <a:lnTo>
                    <a:pt x="56375" y="68580"/>
                  </a:lnTo>
                  <a:lnTo>
                    <a:pt x="58013" y="68580"/>
                  </a:lnTo>
                  <a:lnTo>
                    <a:pt x="56984" y="67310"/>
                  </a:lnTo>
                  <a:lnTo>
                    <a:pt x="57162" y="66040"/>
                  </a:lnTo>
                  <a:lnTo>
                    <a:pt x="57785" y="64770"/>
                  </a:lnTo>
                  <a:lnTo>
                    <a:pt x="56578" y="66040"/>
                  </a:lnTo>
                  <a:lnTo>
                    <a:pt x="57619" y="63500"/>
                  </a:lnTo>
                  <a:lnTo>
                    <a:pt x="58229" y="63500"/>
                  </a:lnTo>
                  <a:lnTo>
                    <a:pt x="59423" y="64770"/>
                  </a:lnTo>
                  <a:lnTo>
                    <a:pt x="60655" y="64770"/>
                  </a:lnTo>
                  <a:lnTo>
                    <a:pt x="60388" y="63500"/>
                  </a:lnTo>
                  <a:lnTo>
                    <a:pt x="60528" y="63500"/>
                  </a:lnTo>
                  <a:lnTo>
                    <a:pt x="61442" y="62230"/>
                  </a:lnTo>
                  <a:lnTo>
                    <a:pt x="61633" y="62445"/>
                  </a:lnTo>
                  <a:lnTo>
                    <a:pt x="62572" y="63500"/>
                  </a:lnTo>
                  <a:lnTo>
                    <a:pt x="62242" y="62230"/>
                  </a:lnTo>
                  <a:lnTo>
                    <a:pt x="62852" y="62230"/>
                  </a:lnTo>
                  <a:lnTo>
                    <a:pt x="63715" y="63500"/>
                  </a:lnTo>
                  <a:lnTo>
                    <a:pt x="64211" y="63500"/>
                  </a:lnTo>
                  <a:lnTo>
                    <a:pt x="64325" y="60960"/>
                  </a:lnTo>
                  <a:lnTo>
                    <a:pt x="63855" y="60960"/>
                  </a:lnTo>
                  <a:lnTo>
                    <a:pt x="66852" y="59690"/>
                  </a:lnTo>
                  <a:lnTo>
                    <a:pt x="67487" y="58420"/>
                  </a:lnTo>
                  <a:lnTo>
                    <a:pt x="69316" y="54737"/>
                  </a:lnTo>
                  <a:lnTo>
                    <a:pt x="69850" y="55880"/>
                  </a:lnTo>
                  <a:lnTo>
                    <a:pt x="69735" y="54610"/>
                  </a:lnTo>
                  <a:lnTo>
                    <a:pt x="70154" y="53340"/>
                  </a:lnTo>
                  <a:lnTo>
                    <a:pt x="70104" y="52070"/>
                  </a:lnTo>
                  <a:lnTo>
                    <a:pt x="70802" y="53340"/>
                  </a:lnTo>
                  <a:lnTo>
                    <a:pt x="71094" y="52070"/>
                  </a:lnTo>
                  <a:lnTo>
                    <a:pt x="72097" y="53340"/>
                  </a:lnTo>
                  <a:lnTo>
                    <a:pt x="73202" y="52070"/>
                  </a:lnTo>
                  <a:lnTo>
                    <a:pt x="73431" y="52070"/>
                  </a:lnTo>
                  <a:lnTo>
                    <a:pt x="75463" y="52070"/>
                  </a:lnTo>
                  <a:lnTo>
                    <a:pt x="75438" y="46990"/>
                  </a:lnTo>
                  <a:lnTo>
                    <a:pt x="77939" y="46990"/>
                  </a:lnTo>
                  <a:lnTo>
                    <a:pt x="78549" y="48260"/>
                  </a:lnTo>
                  <a:lnTo>
                    <a:pt x="80962" y="45720"/>
                  </a:lnTo>
                  <a:lnTo>
                    <a:pt x="81127" y="44450"/>
                  </a:lnTo>
                  <a:lnTo>
                    <a:pt x="81470" y="41910"/>
                  </a:lnTo>
                  <a:lnTo>
                    <a:pt x="81673" y="43180"/>
                  </a:lnTo>
                  <a:lnTo>
                    <a:pt x="82067" y="43180"/>
                  </a:lnTo>
                  <a:lnTo>
                    <a:pt x="81902" y="44450"/>
                  </a:lnTo>
                  <a:lnTo>
                    <a:pt x="83058" y="43180"/>
                  </a:lnTo>
                  <a:lnTo>
                    <a:pt x="84251" y="41910"/>
                  </a:lnTo>
                  <a:lnTo>
                    <a:pt x="83858" y="41910"/>
                  </a:lnTo>
                  <a:lnTo>
                    <a:pt x="82257" y="40640"/>
                  </a:lnTo>
                  <a:lnTo>
                    <a:pt x="83083" y="39370"/>
                  </a:lnTo>
                  <a:lnTo>
                    <a:pt x="84277" y="39370"/>
                  </a:lnTo>
                  <a:lnTo>
                    <a:pt x="85483" y="38100"/>
                  </a:lnTo>
                  <a:lnTo>
                    <a:pt x="85115" y="38100"/>
                  </a:lnTo>
                  <a:lnTo>
                    <a:pt x="86321" y="36830"/>
                  </a:lnTo>
                  <a:lnTo>
                    <a:pt x="87503" y="36830"/>
                  </a:lnTo>
                  <a:lnTo>
                    <a:pt x="85902" y="38100"/>
                  </a:lnTo>
                  <a:lnTo>
                    <a:pt x="86690" y="38100"/>
                  </a:lnTo>
                  <a:lnTo>
                    <a:pt x="88214" y="40640"/>
                  </a:lnTo>
                  <a:lnTo>
                    <a:pt x="90220" y="38100"/>
                  </a:lnTo>
                  <a:lnTo>
                    <a:pt x="90614" y="38100"/>
                  </a:lnTo>
                  <a:lnTo>
                    <a:pt x="90627" y="36830"/>
                  </a:lnTo>
                  <a:lnTo>
                    <a:pt x="90474" y="36830"/>
                  </a:lnTo>
                  <a:lnTo>
                    <a:pt x="91122" y="35560"/>
                  </a:lnTo>
                  <a:lnTo>
                    <a:pt x="91605" y="36830"/>
                  </a:lnTo>
                  <a:lnTo>
                    <a:pt x="92202" y="36830"/>
                  </a:lnTo>
                  <a:lnTo>
                    <a:pt x="92290" y="35560"/>
                  </a:lnTo>
                  <a:lnTo>
                    <a:pt x="92379" y="34290"/>
                  </a:lnTo>
                  <a:lnTo>
                    <a:pt x="92506" y="33020"/>
                  </a:lnTo>
                  <a:lnTo>
                    <a:pt x="92633" y="31927"/>
                  </a:lnTo>
                  <a:lnTo>
                    <a:pt x="94691" y="33020"/>
                  </a:lnTo>
                  <a:lnTo>
                    <a:pt x="94145" y="34290"/>
                  </a:lnTo>
                  <a:lnTo>
                    <a:pt x="96075" y="33020"/>
                  </a:lnTo>
                  <a:lnTo>
                    <a:pt x="96037" y="30480"/>
                  </a:lnTo>
                  <a:lnTo>
                    <a:pt x="96012" y="29210"/>
                  </a:lnTo>
                  <a:lnTo>
                    <a:pt x="96697" y="27940"/>
                  </a:lnTo>
                  <a:lnTo>
                    <a:pt x="97510" y="27940"/>
                  </a:lnTo>
                  <a:lnTo>
                    <a:pt x="99187" y="25400"/>
                  </a:lnTo>
                  <a:lnTo>
                    <a:pt x="99872" y="25400"/>
                  </a:lnTo>
                  <a:lnTo>
                    <a:pt x="100736" y="26670"/>
                  </a:lnTo>
                  <a:lnTo>
                    <a:pt x="101180" y="26670"/>
                  </a:lnTo>
                  <a:lnTo>
                    <a:pt x="99860" y="27940"/>
                  </a:lnTo>
                  <a:lnTo>
                    <a:pt x="102298" y="29210"/>
                  </a:lnTo>
                  <a:lnTo>
                    <a:pt x="101930" y="30480"/>
                  </a:lnTo>
                  <a:lnTo>
                    <a:pt x="102704" y="29210"/>
                  </a:lnTo>
                  <a:lnTo>
                    <a:pt x="105727" y="29210"/>
                  </a:lnTo>
                  <a:lnTo>
                    <a:pt x="107556" y="27940"/>
                  </a:lnTo>
                  <a:lnTo>
                    <a:pt x="105295" y="26670"/>
                  </a:lnTo>
                  <a:lnTo>
                    <a:pt x="109397" y="26670"/>
                  </a:lnTo>
                  <a:lnTo>
                    <a:pt x="108902" y="25400"/>
                  </a:lnTo>
                  <a:lnTo>
                    <a:pt x="108419" y="24130"/>
                  </a:lnTo>
                  <a:lnTo>
                    <a:pt x="110337" y="22860"/>
                  </a:lnTo>
                  <a:lnTo>
                    <a:pt x="110248" y="24130"/>
                  </a:lnTo>
                  <a:lnTo>
                    <a:pt x="110172" y="25400"/>
                  </a:lnTo>
                  <a:lnTo>
                    <a:pt x="111150" y="25400"/>
                  </a:lnTo>
                  <a:lnTo>
                    <a:pt x="112941" y="24130"/>
                  </a:lnTo>
                  <a:lnTo>
                    <a:pt x="115214" y="24130"/>
                  </a:lnTo>
                  <a:lnTo>
                    <a:pt x="117055" y="22860"/>
                  </a:lnTo>
                  <a:lnTo>
                    <a:pt x="117195" y="22860"/>
                  </a:lnTo>
                  <a:lnTo>
                    <a:pt x="118681" y="21590"/>
                  </a:lnTo>
                  <a:lnTo>
                    <a:pt x="121780" y="21590"/>
                  </a:lnTo>
                  <a:lnTo>
                    <a:pt x="123050" y="19050"/>
                  </a:lnTo>
                  <a:lnTo>
                    <a:pt x="123405" y="20320"/>
                  </a:lnTo>
                  <a:lnTo>
                    <a:pt x="125260" y="20320"/>
                  </a:lnTo>
                  <a:lnTo>
                    <a:pt x="123901" y="19050"/>
                  </a:lnTo>
                  <a:lnTo>
                    <a:pt x="122542" y="17780"/>
                  </a:lnTo>
                  <a:lnTo>
                    <a:pt x="125260" y="17780"/>
                  </a:lnTo>
                  <a:lnTo>
                    <a:pt x="125044" y="19050"/>
                  </a:lnTo>
                  <a:lnTo>
                    <a:pt x="126174" y="17780"/>
                  </a:lnTo>
                  <a:lnTo>
                    <a:pt x="128066" y="20320"/>
                  </a:lnTo>
                  <a:lnTo>
                    <a:pt x="129247" y="17780"/>
                  </a:lnTo>
                  <a:lnTo>
                    <a:pt x="129463" y="17780"/>
                  </a:lnTo>
                  <a:lnTo>
                    <a:pt x="129197" y="18872"/>
                  </a:lnTo>
                  <a:lnTo>
                    <a:pt x="130365" y="17780"/>
                  </a:lnTo>
                  <a:lnTo>
                    <a:pt x="132105" y="17780"/>
                  </a:lnTo>
                  <a:lnTo>
                    <a:pt x="133019" y="16510"/>
                  </a:lnTo>
                  <a:lnTo>
                    <a:pt x="133388" y="16510"/>
                  </a:lnTo>
                  <a:lnTo>
                    <a:pt x="133324" y="17780"/>
                  </a:lnTo>
                  <a:lnTo>
                    <a:pt x="132854" y="17780"/>
                  </a:lnTo>
                  <a:lnTo>
                    <a:pt x="134531" y="19050"/>
                  </a:lnTo>
                  <a:lnTo>
                    <a:pt x="134175" y="16510"/>
                  </a:lnTo>
                  <a:lnTo>
                    <a:pt x="133997" y="15240"/>
                  </a:lnTo>
                  <a:lnTo>
                    <a:pt x="135547" y="16510"/>
                  </a:lnTo>
                  <a:lnTo>
                    <a:pt x="137134" y="16510"/>
                  </a:lnTo>
                  <a:lnTo>
                    <a:pt x="139242" y="15240"/>
                  </a:lnTo>
                  <a:lnTo>
                    <a:pt x="140258" y="15240"/>
                  </a:lnTo>
                  <a:lnTo>
                    <a:pt x="140741" y="16306"/>
                  </a:lnTo>
                  <a:lnTo>
                    <a:pt x="140843" y="16510"/>
                  </a:lnTo>
                  <a:lnTo>
                    <a:pt x="141833" y="16510"/>
                  </a:lnTo>
                  <a:lnTo>
                    <a:pt x="149326" y="15240"/>
                  </a:lnTo>
                  <a:lnTo>
                    <a:pt x="157060" y="15240"/>
                  </a:lnTo>
                  <a:lnTo>
                    <a:pt x="164604" y="12700"/>
                  </a:lnTo>
                  <a:lnTo>
                    <a:pt x="165900" y="15240"/>
                  </a:lnTo>
                  <a:lnTo>
                    <a:pt x="167233" y="15240"/>
                  </a:lnTo>
                  <a:lnTo>
                    <a:pt x="168313" y="13970"/>
                  </a:lnTo>
                  <a:lnTo>
                    <a:pt x="168795" y="16306"/>
                  </a:lnTo>
                  <a:lnTo>
                    <a:pt x="168846" y="16510"/>
                  </a:lnTo>
                  <a:lnTo>
                    <a:pt x="169900" y="15240"/>
                  </a:lnTo>
                  <a:lnTo>
                    <a:pt x="171043" y="13970"/>
                  </a:lnTo>
                  <a:lnTo>
                    <a:pt x="172275" y="17780"/>
                  </a:lnTo>
                  <a:lnTo>
                    <a:pt x="172948" y="15240"/>
                  </a:lnTo>
                  <a:lnTo>
                    <a:pt x="173748" y="16510"/>
                  </a:lnTo>
                  <a:lnTo>
                    <a:pt x="174345" y="15240"/>
                  </a:lnTo>
                  <a:lnTo>
                    <a:pt x="174955" y="13970"/>
                  </a:lnTo>
                  <a:lnTo>
                    <a:pt x="175437" y="17780"/>
                  </a:lnTo>
                  <a:lnTo>
                    <a:pt x="176161" y="16510"/>
                  </a:lnTo>
                  <a:lnTo>
                    <a:pt x="176288" y="16306"/>
                  </a:lnTo>
                  <a:lnTo>
                    <a:pt x="178168" y="16306"/>
                  </a:lnTo>
                  <a:lnTo>
                    <a:pt x="178460" y="16510"/>
                  </a:lnTo>
                  <a:lnTo>
                    <a:pt x="179590" y="15240"/>
                  </a:lnTo>
                  <a:lnTo>
                    <a:pt x="180721" y="13970"/>
                  </a:lnTo>
                  <a:lnTo>
                    <a:pt x="181254" y="15240"/>
                  </a:lnTo>
                  <a:lnTo>
                    <a:pt x="184683" y="15240"/>
                  </a:lnTo>
                  <a:lnTo>
                    <a:pt x="184823" y="14528"/>
                  </a:lnTo>
                  <a:lnTo>
                    <a:pt x="184937" y="13970"/>
                  </a:lnTo>
                  <a:lnTo>
                    <a:pt x="185191" y="12700"/>
                  </a:lnTo>
                  <a:lnTo>
                    <a:pt x="185445" y="13970"/>
                  </a:lnTo>
                  <a:lnTo>
                    <a:pt x="185102" y="15240"/>
                  </a:lnTo>
                  <a:lnTo>
                    <a:pt x="193903" y="15240"/>
                  </a:lnTo>
                  <a:lnTo>
                    <a:pt x="196926" y="16510"/>
                  </a:lnTo>
                  <a:lnTo>
                    <a:pt x="199898" y="16510"/>
                  </a:lnTo>
                  <a:lnTo>
                    <a:pt x="202780" y="15240"/>
                  </a:lnTo>
                  <a:lnTo>
                    <a:pt x="202933" y="16306"/>
                  </a:lnTo>
                  <a:lnTo>
                    <a:pt x="206057" y="15240"/>
                  </a:lnTo>
                  <a:lnTo>
                    <a:pt x="208305" y="20320"/>
                  </a:lnTo>
                  <a:lnTo>
                    <a:pt x="211709" y="17780"/>
                  </a:lnTo>
                  <a:lnTo>
                    <a:pt x="213042" y="15240"/>
                  </a:lnTo>
                  <a:lnTo>
                    <a:pt x="213512" y="16306"/>
                  </a:lnTo>
                  <a:lnTo>
                    <a:pt x="213601" y="16510"/>
                  </a:lnTo>
                  <a:lnTo>
                    <a:pt x="213182" y="17780"/>
                  </a:lnTo>
                  <a:lnTo>
                    <a:pt x="213575" y="19050"/>
                  </a:lnTo>
                  <a:lnTo>
                    <a:pt x="214541" y="17780"/>
                  </a:lnTo>
                  <a:lnTo>
                    <a:pt x="216547" y="19050"/>
                  </a:lnTo>
                  <a:lnTo>
                    <a:pt x="217398" y="17780"/>
                  </a:lnTo>
                  <a:lnTo>
                    <a:pt x="217512" y="19050"/>
                  </a:lnTo>
                  <a:lnTo>
                    <a:pt x="216814" y="19050"/>
                  </a:lnTo>
                  <a:lnTo>
                    <a:pt x="218147" y="20320"/>
                  </a:lnTo>
                  <a:lnTo>
                    <a:pt x="220675" y="17780"/>
                  </a:lnTo>
                  <a:lnTo>
                    <a:pt x="221881" y="19050"/>
                  </a:lnTo>
                  <a:lnTo>
                    <a:pt x="221170" y="20320"/>
                  </a:lnTo>
                  <a:lnTo>
                    <a:pt x="224358" y="21590"/>
                  </a:lnTo>
                  <a:lnTo>
                    <a:pt x="227672" y="25400"/>
                  </a:lnTo>
                  <a:lnTo>
                    <a:pt x="234848" y="29210"/>
                  </a:lnTo>
                  <a:lnTo>
                    <a:pt x="238544" y="30480"/>
                  </a:lnTo>
                  <a:lnTo>
                    <a:pt x="243878" y="30480"/>
                  </a:lnTo>
                  <a:lnTo>
                    <a:pt x="241642" y="33020"/>
                  </a:lnTo>
                  <a:lnTo>
                    <a:pt x="245897" y="33020"/>
                  </a:lnTo>
                  <a:lnTo>
                    <a:pt x="248767" y="35560"/>
                  </a:lnTo>
                  <a:lnTo>
                    <a:pt x="251561" y="38100"/>
                  </a:lnTo>
                  <a:lnTo>
                    <a:pt x="254228" y="39370"/>
                  </a:lnTo>
                  <a:lnTo>
                    <a:pt x="256908" y="41910"/>
                  </a:lnTo>
                  <a:lnTo>
                    <a:pt x="260756" y="41910"/>
                  </a:lnTo>
                  <a:lnTo>
                    <a:pt x="265239" y="43180"/>
                  </a:lnTo>
                  <a:lnTo>
                    <a:pt x="269913" y="39370"/>
                  </a:lnTo>
                  <a:close/>
                </a:path>
              </a:pathLst>
            </a:custGeom>
            <a:solidFill>
              <a:srgbClr val="FFDA20"/>
            </a:solidFill>
          </p:spPr>
          <p:txBody>
            <a:bodyPr wrap="square" lIns="0" tIns="0" rIns="0" bIns="0" rtlCol="0"/>
            <a:lstStyle/>
            <a:p>
              <a:endParaRPr/>
            </a:p>
          </p:txBody>
        </p:sp>
        <p:pic>
          <p:nvPicPr>
            <p:cNvPr id="29" name="object 29">
              <a:extLst>
                <a:ext uri="{FF2B5EF4-FFF2-40B4-BE49-F238E27FC236}">
                  <a16:creationId xmlns:a16="http://schemas.microsoft.com/office/drawing/2014/main" id="{3F7758F3-D3B4-43F0-CA01-5B3AA5AF2BF5}"/>
                </a:ext>
              </a:extLst>
            </p:cNvPr>
            <p:cNvPicPr/>
            <p:nvPr/>
          </p:nvPicPr>
          <p:blipFill>
            <a:blip r:embed="rId4" cstate="print"/>
            <a:stretch>
              <a:fillRect/>
            </a:stretch>
          </p:blipFill>
          <p:spPr>
            <a:xfrm>
              <a:off x="6315254" y="826608"/>
              <a:ext cx="146281" cy="116950"/>
            </a:xfrm>
            <a:prstGeom prst="rect">
              <a:avLst/>
            </a:prstGeom>
          </p:spPr>
        </p:pic>
        <p:pic>
          <p:nvPicPr>
            <p:cNvPr id="30" name="object 30">
              <a:extLst>
                <a:ext uri="{FF2B5EF4-FFF2-40B4-BE49-F238E27FC236}">
                  <a16:creationId xmlns:a16="http://schemas.microsoft.com/office/drawing/2014/main" id="{67D29A1F-82DE-C5A8-E2B8-B534C92FDF61}"/>
                </a:ext>
              </a:extLst>
            </p:cNvPr>
            <p:cNvPicPr/>
            <p:nvPr/>
          </p:nvPicPr>
          <p:blipFill>
            <a:blip r:embed="rId5" cstate="print"/>
            <a:stretch>
              <a:fillRect/>
            </a:stretch>
          </p:blipFill>
          <p:spPr>
            <a:xfrm>
              <a:off x="6745686" y="826608"/>
              <a:ext cx="192838" cy="116958"/>
            </a:xfrm>
            <a:prstGeom prst="rect">
              <a:avLst/>
            </a:prstGeom>
          </p:spPr>
        </p:pic>
        <p:sp>
          <p:nvSpPr>
            <p:cNvPr id="31" name="object 31">
              <a:extLst>
                <a:ext uri="{FF2B5EF4-FFF2-40B4-BE49-F238E27FC236}">
                  <a16:creationId xmlns:a16="http://schemas.microsoft.com/office/drawing/2014/main" id="{C595EBEA-D5DE-CEDD-3269-F2D6F7576D1E}"/>
                </a:ext>
              </a:extLst>
            </p:cNvPr>
            <p:cNvSpPr/>
            <p:nvPr/>
          </p:nvSpPr>
          <p:spPr>
            <a:xfrm>
              <a:off x="6944131" y="549401"/>
              <a:ext cx="239395" cy="394335"/>
            </a:xfrm>
            <a:custGeom>
              <a:avLst/>
              <a:gdLst/>
              <a:ahLst/>
              <a:cxnLst/>
              <a:rect l="l" t="t" r="r" b="b"/>
              <a:pathLst>
                <a:path w="239395" h="394334">
                  <a:moveTo>
                    <a:pt x="117271" y="0"/>
                  </a:moveTo>
                  <a:lnTo>
                    <a:pt x="86715" y="0"/>
                  </a:lnTo>
                  <a:lnTo>
                    <a:pt x="86715" y="349846"/>
                  </a:lnTo>
                  <a:lnTo>
                    <a:pt x="30099" y="277202"/>
                  </a:lnTo>
                  <a:lnTo>
                    <a:pt x="0" y="277202"/>
                  </a:lnTo>
                  <a:lnTo>
                    <a:pt x="0" y="394157"/>
                  </a:lnTo>
                  <a:lnTo>
                    <a:pt x="30899" y="394157"/>
                  </a:lnTo>
                  <a:lnTo>
                    <a:pt x="30556" y="323227"/>
                  </a:lnTo>
                  <a:lnTo>
                    <a:pt x="87261" y="394157"/>
                  </a:lnTo>
                  <a:lnTo>
                    <a:pt x="117271" y="394157"/>
                  </a:lnTo>
                  <a:lnTo>
                    <a:pt x="117271" y="0"/>
                  </a:lnTo>
                  <a:close/>
                </a:path>
                <a:path w="239395" h="394334">
                  <a:moveTo>
                    <a:pt x="239039" y="337248"/>
                  </a:moveTo>
                  <a:lnTo>
                    <a:pt x="234937" y="314553"/>
                  </a:lnTo>
                  <a:lnTo>
                    <a:pt x="234861" y="314083"/>
                  </a:lnTo>
                  <a:lnTo>
                    <a:pt x="229222" y="305003"/>
                  </a:lnTo>
                  <a:lnTo>
                    <a:pt x="222999" y="294982"/>
                  </a:lnTo>
                  <a:lnTo>
                    <a:pt x="207543" y="284111"/>
                  </a:lnTo>
                  <a:lnTo>
                    <a:pt x="207543" y="335699"/>
                  </a:lnTo>
                  <a:lnTo>
                    <a:pt x="205193" y="349313"/>
                  </a:lnTo>
                  <a:lnTo>
                    <a:pt x="199097" y="358889"/>
                  </a:lnTo>
                  <a:lnTo>
                    <a:pt x="190754" y="364540"/>
                  </a:lnTo>
                  <a:lnTo>
                    <a:pt x="181610" y="366395"/>
                  </a:lnTo>
                  <a:lnTo>
                    <a:pt x="168859" y="366395"/>
                  </a:lnTo>
                  <a:lnTo>
                    <a:pt x="168859" y="305003"/>
                  </a:lnTo>
                  <a:lnTo>
                    <a:pt x="181762" y="305003"/>
                  </a:lnTo>
                  <a:lnTo>
                    <a:pt x="193154" y="307619"/>
                  </a:lnTo>
                  <a:lnTo>
                    <a:pt x="201206" y="314553"/>
                  </a:lnTo>
                  <a:lnTo>
                    <a:pt x="205968" y="324383"/>
                  </a:lnTo>
                  <a:lnTo>
                    <a:pt x="207543" y="335699"/>
                  </a:lnTo>
                  <a:lnTo>
                    <a:pt x="207543" y="284111"/>
                  </a:lnTo>
                  <a:lnTo>
                    <a:pt x="204558" y="282003"/>
                  </a:lnTo>
                  <a:lnTo>
                    <a:pt x="180581" y="277215"/>
                  </a:lnTo>
                  <a:lnTo>
                    <a:pt x="136994" y="277215"/>
                  </a:lnTo>
                  <a:lnTo>
                    <a:pt x="136994" y="394169"/>
                  </a:lnTo>
                  <a:lnTo>
                    <a:pt x="182130" y="394169"/>
                  </a:lnTo>
                  <a:lnTo>
                    <a:pt x="222199" y="376974"/>
                  </a:lnTo>
                  <a:lnTo>
                    <a:pt x="236499" y="349313"/>
                  </a:lnTo>
                  <a:lnTo>
                    <a:pt x="239039" y="337248"/>
                  </a:lnTo>
                  <a:close/>
                </a:path>
              </a:pathLst>
            </a:custGeom>
            <a:solidFill>
              <a:srgbClr val="1C1C1B"/>
            </a:solidFill>
          </p:spPr>
          <p:txBody>
            <a:bodyPr wrap="square" lIns="0" tIns="0" rIns="0" bIns="0" rtlCol="0"/>
            <a:lstStyle/>
            <a:p>
              <a:endParaRPr/>
            </a:p>
          </p:txBody>
        </p:sp>
        <p:pic>
          <p:nvPicPr>
            <p:cNvPr id="32" name="object 32">
              <a:extLst>
                <a:ext uri="{FF2B5EF4-FFF2-40B4-BE49-F238E27FC236}">
                  <a16:creationId xmlns:a16="http://schemas.microsoft.com/office/drawing/2014/main" id="{D6C5A51C-3BB4-D232-684E-ADA7D1A23BBB}"/>
                </a:ext>
              </a:extLst>
            </p:cNvPr>
            <p:cNvPicPr/>
            <p:nvPr/>
          </p:nvPicPr>
          <p:blipFill>
            <a:blip r:embed="rId6" cstate="print"/>
            <a:stretch>
              <a:fillRect/>
            </a:stretch>
          </p:blipFill>
          <p:spPr>
            <a:xfrm>
              <a:off x="6473124" y="823402"/>
              <a:ext cx="260185" cy="124799"/>
            </a:xfrm>
            <a:prstGeom prst="rect">
              <a:avLst/>
            </a:prstGeom>
          </p:spPr>
        </p:pic>
        <p:sp>
          <p:nvSpPr>
            <p:cNvPr id="33" name="object 33">
              <a:extLst>
                <a:ext uri="{FF2B5EF4-FFF2-40B4-BE49-F238E27FC236}">
                  <a16:creationId xmlns:a16="http://schemas.microsoft.com/office/drawing/2014/main" id="{6181FEEF-880E-AA45-7781-8A4F0C8FFE0B}"/>
                </a:ext>
              </a:extLst>
            </p:cNvPr>
            <p:cNvSpPr/>
            <p:nvPr/>
          </p:nvSpPr>
          <p:spPr>
            <a:xfrm>
              <a:off x="7168412" y="927991"/>
              <a:ext cx="17780" cy="17780"/>
            </a:xfrm>
            <a:custGeom>
              <a:avLst/>
              <a:gdLst/>
              <a:ahLst/>
              <a:cxnLst/>
              <a:rect l="l" t="t" r="r" b="b"/>
              <a:pathLst>
                <a:path w="17779" h="17780">
                  <a:moveTo>
                    <a:pt x="13741" y="0"/>
                  </a:moveTo>
                  <a:lnTo>
                    <a:pt x="3898" y="0"/>
                  </a:lnTo>
                  <a:lnTo>
                    <a:pt x="0" y="3936"/>
                  </a:lnTo>
                  <a:lnTo>
                    <a:pt x="0" y="13817"/>
                  </a:lnTo>
                  <a:lnTo>
                    <a:pt x="3898" y="17754"/>
                  </a:lnTo>
                  <a:lnTo>
                    <a:pt x="13741" y="17754"/>
                  </a:lnTo>
                  <a:lnTo>
                    <a:pt x="15646" y="15824"/>
                  </a:lnTo>
                  <a:lnTo>
                    <a:pt x="5016" y="15824"/>
                  </a:lnTo>
                  <a:lnTo>
                    <a:pt x="1917" y="12839"/>
                  </a:lnTo>
                  <a:lnTo>
                    <a:pt x="1917" y="4902"/>
                  </a:lnTo>
                  <a:lnTo>
                    <a:pt x="5016" y="1930"/>
                  </a:lnTo>
                  <a:lnTo>
                    <a:pt x="15646" y="1930"/>
                  </a:lnTo>
                  <a:lnTo>
                    <a:pt x="13741" y="0"/>
                  </a:lnTo>
                  <a:close/>
                </a:path>
                <a:path w="17779" h="17780">
                  <a:moveTo>
                    <a:pt x="15646" y="1930"/>
                  </a:moveTo>
                  <a:lnTo>
                    <a:pt x="12623" y="1930"/>
                  </a:lnTo>
                  <a:lnTo>
                    <a:pt x="15709" y="4902"/>
                  </a:lnTo>
                  <a:lnTo>
                    <a:pt x="15709" y="12839"/>
                  </a:lnTo>
                  <a:lnTo>
                    <a:pt x="12623" y="15824"/>
                  </a:lnTo>
                  <a:lnTo>
                    <a:pt x="15646" y="15824"/>
                  </a:lnTo>
                  <a:lnTo>
                    <a:pt x="17627" y="13817"/>
                  </a:lnTo>
                  <a:lnTo>
                    <a:pt x="17627" y="3936"/>
                  </a:lnTo>
                  <a:lnTo>
                    <a:pt x="15646" y="1930"/>
                  </a:lnTo>
                  <a:close/>
                </a:path>
                <a:path w="17779" h="17780">
                  <a:moveTo>
                    <a:pt x="11709" y="4229"/>
                  </a:moveTo>
                  <a:lnTo>
                    <a:pt x="5143" y="4229"/>
                  </a:lnTo>
                  <a:lnTo>
                    <a:pt x="5143" y="13436"/>
                  </a:lnTo>
                  <a:lnTo>
                    <a:pt x="7048" y="13436"/>
                  </a:lnTo>
                  <a:lnTo>
                    <a:pt x="7048" y="9766"/>
                  </a:lnTo>
                  <a:lnTo>
                    <a:pt x="12223" y="9766"/>
                  </a:lnTo>
                  <a:lnTo>
                    <a:pt x="13062" y="8877"/>
                  </a:lnTo>
                  <a:lnTo>
                    <a:pt x="13182" y="8115"/>
                  </a:lnTo>
                  <a:lnTo>
                    <a:pt x="7048" y="8115"/>
                  </a:lnTo>
                  <a:lnTo>
                    <a:pt x="7048" y="5867"/>
                  </a:lnTo>
                  <a:lnTo>
                    <a:pt x="13182" y="5867"/>
                  </a:lnTo>
                  <a:lnTo>
                    <a:pt x="13182" y="4610"/>
                  </a:lnTo>
                  <a:lnTo>
                    <a:pt x="11709" y="4229"/>
                  </a:lnTo>
                  <a:close/>
                </a:path>
                <a:path w="17779" h="17780">
                  <a:moveTo>
                    <a:pt x="10680" y="9766"/>
                  </a:moveTo>
                  <a:lnTo>
                    <a:pt x="8674" y="9766"/>
                  </a:lnTo>
                  <a:lnTo>
                    <a:pt x="10795" y="13436"/>
                  </a:lnTo>
                  <a:lnTo>
                    <a:pt x="12890" y="13436"/>
                  </a:lnTo>
                  <a:lnTo>
                    <a:pt x="10680" y="9766"/>
                  </a:lnTo>
                  <a:close/>
                </a:path>
                <a:path w="17779" h="17780">
                  <a:moveTo>
                    <a:pt x="13182" y="5867"/>
                  </a:moveTo>
                  <a:lnTo>
                    <a:pt x="11290" y="5867"/>
                  </a:lnTo>
                  <a:lnTo>
                    <a:pt x="11290" y="7912"/>
                  </a:lnTo>
                  <a:lnTo>
                    <a:pt x="10680" y="8115"/>
                  </a:lnTo>
                  <a:lnTo>
                    <a:pt x="13182" y="8115"/>
                  </a:lnTo>
                  <a:lnTo>
                    <a:pt x="13182" y="5867"/>
                  </a:lnTo>
                  <a:close/>
                </a:path>
              </a:pathLst>
            </a:custGeom>
            <a:solidFill>
              <a:srgbClr val="1C1C1B"/>
            </a:solidFill>
          </p:spPr>
          <p:txBody>
            <a:bodyPr wrap="square" lIns="0" tIns="0" rIns="0" bIns="0" rtlCol="0"/>
            <a:lstStyle/>
            <a:p>
              <a:endParaRPr/>
            </a:p>
          </p:txBody>
        </p:sp>
        <p:sp>
          <p:nvSpPr>
            <p:cNvPr id="34" name="object 34">
              <a:extLst>
                <a:ext uri="{FF2B5EF4-FFF2-40B4-BE49-F238E27FC236}">
                  <a16:creationId xmlns:a16="http://schemas.microsoft.com/office/drawing/2014/main" id="{20246E44-4FD2-2E52-E7C5-FAC23A621E90}"/>
                </a:ext>
              </a:extLst>
            </p:cNvPr>
            <p:cNvSpPr/>
            <p:nvPr/>
          </p:nvSpPr>
          <p:spPr>
            <a:xfrm>
              <a:off x="6829526" y="975054"/>
              <a:ext cx="370840" cy="63500"/>
            </a:xfrm>
            <a:custGeom>
              <a:avLst/>
              <a:gdLst/>
              <a:ahLst/>
              <a:cxnLst/>
              <a:rect l="l" t="t" r="r" b="b"/>
              <a:pathLst>
                <a:path w="370840" h="63500">
                  <a:moveTo>
                    <a:pt x="53886" y="12611"/>
                  </a:moveTo>
                  <a:lnTo>
                    <a:pt x="51650" y="9537"/>
                  </a:lnTo>
                  <a:lnTo>
                    <a:pt x="49923" y="9194"/>
                  </a:lnTo>
                  <a:lnTo>
                    <a:pt x="44691" y="9194"/>
                  </a:lnTo>
                  <a:lnTo>
                    <a:pt x="42799" y="10896"/>
                  </a:lnTo>
                  <a:lnTo>
                    <a:pt x="43002" y="10896"/>
                  </a:lnTo>
                  <a:lnTo>
                    <a:pt x="42532" y="12611"/>
                  </a:lnTo>
                  <a:lnTo>
                    <a:pt x="41922" y="14401"/>
                  </a:lnTo>
                  <a:lnTo>
                    <a:pt x="41211" y="16713"/>
                  </a:lnTo>
                  <a:lnTo>
                    <a:pt x="40754" y="20713"/>
                  </a:lnTo>
                  <a:lnTo>
                    <a:pt x="40678" y="21374"/>
                  </a:lnTo>
                  <a:lnTo>
                    <a:pt x="40157" y="23329"/>
                  </a:lnTo>
                  <a:lnTo>
                    <a:pt x="39547" y="24892"/>
                  </a:lnTo>
                  <a:lnTo>
                    <a:pt x="39484" y="25184"/>
                  </a:lnTo>
                  <a:lnTo>
                    <a:pt x="39370" y="25692"/>
                  </a:lnTo>
                  <a:lnTo>
                    <a:pt x="35280" y="25184"/>
                  </a:lnTo>
                  <a:lnTo>
                    <a:pt x="29337" y="25184"/>
                  </a:lnTo>
                  <a:lnTo>
                    <a:pt x="19316" y="24396"/>
                  </a:lnTo>
                  <a:lnTo>
                    <a:pt x="13817" y="24396"/>
                  </a:lnTo>
                  <a:lnTo>
                    <a:pt x="12674" y="10896"/>
                  </a:lnTo>
                  <a:lnTo>
                    <a:pt x="12750" y="7404"/>
                  </a:lnTo>
                  <a:lnTo>
                    <a:pt x="10414" y="5854"/>
                  </a:lnTo>
                  <a:lnTo>
                    <a:pt x="8864" y="4724"/>
                  </a:lnTo>
                  <a:lnTo>
                    <a:pt x="7670" y="4419"/>
                  </a:lnTo>
                  <a:lnTo>
                    <a:pt x="2921" y="4419"/>
                  </a:lnTo>
                  <a:lnTo>
                    <a:pt x="1816" y="4724"/>
                  </a:lnTo>
                  <a:lnTo>
                    <a:pt x="939" y="5702"/>
                  </a:lnTo>
                  <a:lnTo>
                    <a:pt x="0" y="6896"/>
                  </a:lnTo>
                  <a:lnTo>
                    <a:pt x="38" y="9194"/>
                  </a:lnTo>
                  <a:lnTo>
                    <a:pt x="152" y="14401"/>
                  </a:lnTo>
                  <a:lnTo>
                    <a:pt x="393" y="20713"/>
                  </a:lnTo>
                  <a:lnTo>
                    <a:pt x="508" y="22720"/>
                  </a:lnTo>
                  <a:lnTo>
                    <a:pt x="596" y="24396"/>
                  </a:lnTo>
                  <a:lnTo>
                    <a:pt x="673" y="29324"/>
                  </a:lnTo>
                  <a:lnTo>
                    <a:pt x="1041" y="31521"/>
                  </a:lnTo>
                  <a:lnTo>
                    <a:pt x="1092" y="34645"/>
                  </a:lnTo>
                  <a:lnTo>
                    <a:pt x="1193" y="36766"/>
                  </a:lnTo>
                  <a:lnTo>
                    <a:pt x="1574" y="39268"/>
                  </a:lnTo>
                  <a:lnTo>
                    <a:pt x="2641" y="52857"/>
                  </a:lnTo>
                  <a:lnTo>
                    <a:pt x="2755" y="55283"/>
                  </a:lnTo>
                  <a:lnTo>
                    <a:pt x="3187" y="57442"/>
                  </a:lnTo>
                  <a:lnTo>
                    <a:pt x="3314" y="58343"/>
                  </a:lnTo>
                  <a:lnTo>
                    <a:pt x="3416" y="58940"/>
                  </a:lnTo>
                  <a:lnTo>
                    <a:pt x="3492" y="59194"/>
                  </a:lnTo>
                  <a:lnTo>
                    <a:pt x="5143" y="61861"/>
                  </a:lnTo>
                  <a:lnTo>
                    <a:pt x="5219" y="62001"/>
                  </a:lnTo>
                  <a:lnTo>
                    <a:pt x="6451" y="61861"/>
                  </a:lnTo>
                  <a:lnTo>
                    <a:pt x="7327" y="61861"/>
                  </a:lnTo>
                  <a:lnTo>
                    <a:pt x="7734" y="62318"/>
                  </a:lnTo>
                  <a:lnTo>
                    <a:pt x="8318" y="62611"/>
                  </a:lnTo>
                  <a:lnTo>
                    <a:pt x="10896" y="62611"/>
                  </a:lnTo>
                  <a:lnTo>
                    <a:pt x="13474" y="61861"/>
                  </a:lnTo>
                  <a:lnTo>
                    <a:pt x="14732" y="59194"/>
                  </a:lnTo>
                  <a:lnTo>
                    <a:pt x="14871" y="58940"/>
                  </a:lnTo>
                  <a:lnTo>
                    <a:pt x="15709" y="55283"/>
                  </a:lnTo>
                  <a:lnTo>
                    <a:pt x="15798" y="48044"/>
                  </a:lnTo>
                  <a:lnTo>
                    <a:pt x="15570" y="46621"/>
                  </a:lnTo>
                  <a:lnTo>
                    <a:pt x="15659" y="39268"/>
                  </a:lnTo>
                  <a:lnTo>
                    <a:pt x="15354" y="38239"/>
                  </a:lnTo>
                  <a:lnTo>
                    <a:pt x="14554" y="35699"/>
                  </a:lnTo>
                  <a:lnTo>
                    <a:pt x="14465" y="35433"/>
                  </a:lnTo>
                  <a:lnTo>
                    <a:pt x="14338" y="35039"/>
                  </a:lnTo>
                  <a:lnTo>
                    <a:pt x="14262" y="34645"/>
                  </a:lnTo>
                  <a:lnTo>
                    <a:pt x="22072" y="35039"/>
                  </a:lnTo>
                  <a:lnTo>
                    <a:pt x="20789" y="35039"/>
                  </a:lnTo>
                  <a:lnTo>
                    <a:pt x="32981" y="35433"/>
                  </a:lnTo>
                  <a:lnTo>
                    <a:pt x="37604" y="35699"/>
                  </a:lnTo>
                  <a:lnTo>
                    <a:pt x="37680" y="38239"/>
                  </a:lnTo>
                  <a:lnTo>
                    <a:pt x="37833" y="39268"/>
                  </a:lnTo>
                  <a:lnTo>
                    <a:pt x="37833" y="41059"/>
                  </a:lnTo>
                  <a:lnTo>
                    <a:pt x="37401" y="45935"/>
                  </a:lnTo>
                  <a:lnTo>
                    <a:pt x="37376" y="51130"/>
                  </a:lnTo>
                  <a:lnTo>
                    <a:pt x="37617" y="52857"/>
                  </a:lnTo>
                  <a:lnTo>
                    <a:pt x="37655" y="53124"/>
                  </a:lnTo>
                  <a:lnTo>
                    <a:pt x="39268" y="56146"/>
                  </a:lnTo>
                  <a:lnTo>
                    <a:pt x="41529" y="58610"/>
                  </a:lnTo>
                  <a:lnTo>
                    <a:pt x="43383" y="58343"/>
                  </a:lnTo>
                  <a:lnTo>
                    <a:pt x="45745" y="58559"/>
                  </a:lnTo>
                  <a:lnTo>
                    <a:pt x="46850" y="58343"/>
                  </a:lnTo>
                  <a:lnTo>
                    <a:pt x="48882" y="57962"/>
                  </a:lnTo>
                  <a:lnTo>
                    <a:pt x="49009" y="56146"/>
                  </a:lnTo>
                  <a:lnTo>
                    <a:pt x="49110" y="55283"/>
                  </a:lnTo>
                  <a:lnTo>
                    <a:pt x="49174" y="54838"/>
                  </a:lnTo>
                  <a:lnTo>
                    <a:pt x="49288" y="52857"/>
                  </a:lnTo>
                  <a:lnTo>
                    <a:pt x="49428" y="51130"/>
                  </a:lnTo>
                  <a:lnTo>
                    <a:pt x="49542" y="44335"/>
                  </a:lnTo>
                  <a:lnTo>
                    <a:pt x="50330" y="38239"/>
                  </a:lnTo>
                  <a:lnTo>
                    <a:pt x="50419" y="37630"/>
                  </a:lnTo>
                  <a:lnTo>
                    <a:pt x="50546" y="36766"/>
                  </a:lnTo>
                  <a:lnTo>
                    <a:pt x="51396" y="35039"/>
                  </a:lnTo>
                  <a:lnTo>
                    <a:pt x="51435" y="34645"/>
                  </a:lnTo>
                  <a:lnTo>
                    <a:pt x="51498" y="31521"/>
                  </a:lnTo>
                  <a:lnTo>
                    <a:pt x="52209" y="27838"/>
                  </a:lnTo>
                  <a:lnTo>
                    <a:pt x="52247" y="27495"/>
                  </a:lnTo>
                  <a:lnTo>
                    <a:pt x="52578" y="25692"/>
                  </a:lnTo>
                  <a:lnTo>
                    <a:pt x="52997" y="23329"/>
                  </a:lnTo>
                  <a:lnTo>
                    <a:pt x="53098" y="22720"/>
                  </a:lnTo>
                  <a:lnTo>
                    <a:pt x="53835" y="16713"/>
                  </a:lnTo>
                  <a:lnTo>
                    <a:pt x="53886" y="12611"/>
                  </a:lnTo>
                  <a:close/>
                </a:path>
                <a:path w="370840" h="63500">
                  <a:moveTo>
                    <a:pt x="151980" y="34683"/>
                  </a:moveTo>
                  <a:lnTo>
                    <a:pt x="139166" y="8470"/>
                  </a:lnTo>
                  <a:lnTo>
                    <a:pt x="139166" y="29260"/>
                  </a:lnTo>
                  <a:lnTo>
                    <a:pt x="139166" y="36639"/>
                  </a:lnTo>
                  <a:lnTo>
                    <a:pt x="137795" y="41236"/>
                  </a:lnTo>
                  <a:lnTo>
                    <a:pt x="137680" y="41592"/>
                  </a:lnTo>
                  <a:lnTo>
                    <a:pt x="135089" y="44869"/>
                  </a:lnTo>
                  <a:lnTo>
                    <a:pt x="131038" y="50279"/>
                  </a:lnTo>
                  <a:lnTo>
                    <a:pt x="124434" y="52514"/>
                  </a:lnTo>
                  <a:lnTo>
                    <a:pt x="113245" y="52514"/>
                  </a:lnTo>
                  <a:lnTo>
                    <a:pt x="93560" y="36385"/>
                  </a:lnTo>
                  <a:lnTo>
                    <a:pt x="93268" y="34683"/>
                  </a:lnTo>
                  <a:lnTo>
                    <a:pt x="93395" y="31305"/>
                  </a:lnTo>
                  <a:lnTo>
                    <a:pt x="93700" y="30556"/>
                  </a:lnTo>
                  <a:lnTo>
                    <a:pt x="95135" y="28105"/>
                  </a:lnTo>
                  <a:lnTo>
                    <a:pt x="96177" y="25577"/>
                  </a:lnTo>
                  <a:lnTo>
                    <a:pt x="97790" y="24587"/>
                  </a:lnTo>
                  <a:lnTo>
                    <a:pt x="102679" y="19697"/>
                  </a:lnTo>
                  <a:lnTo>
                    <a:pt x="109575" y="18288"/>
                  </a:lnTo>
                  <a:lnTo>
                    <a:pt x="116433" y="15341"/>
                  </a:lnTo>
                  <a:lnTo>
                    <a:pt x="124891" y="15341"/>
                  </a:lnTo>
                  <a:lnTo>
                    <a:pt x="132765" y="18288"/>
                  </a:lnTo>
                  <a:lnTo>
                    <a:pt x="132537" y="18288"/>
                  </a:lnTo>
                  <a:lnTo>
                    <a:pt x="133934" y="19380"/>
                  </a:lnTo>
                  <a:lnTo>
                    <a:pt x="136169" y="21005"/>
                  </a:lnTo>
                  <a:lnTo>
                    <a:pt x="136347" y="21755"/>
                  </a:lnTo>
                  <a:lnTo>
                    <a:pt x="136385" y="21907"/>
                  </a:lnTo>
                  <a:lnTo>
                    <a:pt x="137998" y="24587"/>
                  </a:lnTo>
                  <a:lnTo>
                    <a:pt x="138760" y="26771"/>
                  </a:lnTo>
                  <a:lnTo>
                    <a:pt x="139166" y="29260"/>
                  </a:lnTo>
                  <a:lnTo>
                    <a:pt x="139166" y="8470"/>
                  </a:lnTo>
                  <a:lnTo>
                    <a:pt x="134581" y="5981"/>
                  </a:lnTo>
                  <a:lnTo>
                    <a:pt x="127381" y="3937"/>
                  </a:lnTo>
                  <a:lnTo>
                    <a:pt x="125476" y="3746"/>
                  </a:lnTo>
                  <a:lnTo>
                    <a:pt x="120599" y="3746"/>
                  </a:lnTo>
                  <a:lnTo>
                    <a:pt x="94640" y="11747"/>
                  </a:lnTo>
                  <a:lnTo>
                    <a:pt x="91427" y="12509"/>
                  </a:lnTo>
                  <a:lnTo>
                    <a:pt x="89065" y="15595"/>
                  </a:lnTo>
                  <a:lnTo>
                    <a:pt x="85255" y="18288"/>
                  </a:lnTo>
                  <a:lnTo>
                    <a:pt x="81635" y="22136"/>
                  </a:lnTo>
                  <a:lnTo>
                    <a:pt x="79362" y="27406"/>
                  </a:lnTo>
                  <a:lnTo>
                    <a:pt x="78079" y="30086"/>
                  </a:lnTo>
                  <a:lnTo>
                    <a:pt x="77482" y="33248"/>
                  </a:lnTo>
                  <a:lnTo>
                    <a:pt x="77597" y="41592"/>
                  </a:lnTo>
                  <a:lnTo>
                    <a:pt x="78816" y="45897"/>
                  </a:lnTo>
                  <a:lnTo>
                    <a:pt x="78879" y="46139"/>
                  </a:lnTo>
                  <a:lnTo>
                    <a:pt x="81762" y="49758"/>
                  </a:lnTo>
                  <a:lnTo>
                    <a:pt x="81876" y="49911"/>
                  </a:lnTo>
                  <a:lnTo>
                    <a:pt x="88569" y="55575"/>
                  </a:lnTo>
                  <a:lnTo>
                    <a:pt x="95986" y="59448"/>
                  </a:lnTo>
                  <a:lnTo>
                    <a:pt x="103809" y="61798"/>
                  </a:lnTo>
                  <a:lnTo>
                    <a:pt x="111760" y="62852"/>
                  </a:lnTo>
                  <a:lnTo>
                    <a:pt x="113499" y="63131"/>
                  </a:lnTo>
                  <a:lnTo>
                    <a:pt x="115481" y="63296"/>
                  </a:lnTo>
                  <a:lnTo>
                    <a:pt x="117500" y="63296"/>
                  </a:lnTo>
                  <a:lnTo>
                    <a:pt x="146545" y="49301"/>
                  </a:lnTo>
                  <a:lnTo>
                    <a:pt x="148399" y="45897"/>
                  </a:lnTo>
                  <a:lnTo>
                    <a:pt x="150164" y="42227"/>
                  </a:lnTo>
                  <a:lnTo>
                    <a:pt x="151739" y="36639"/>
                  </a:lnTo>
                  <a:lnTo>
                    <a:pt x="151803" y="36385"/>
                  </a:lnTo>
                  <a:lnTo>
                    <a:pt x="151980" y="34683"/>
                  </a:lnTo>
                  <a:close/>
                </a:path>
                <a:path w="370840" h="63500">
                  <a:moveTo>
                    <a:pt x="225018" y="12674"/>
                  </a:moveTo>
                  <a:lnTo>
                    <a:pt x="224955" y="7937"/>
                  </a:lnTo>
                  <a:lnTo>
                    <a:pt x="223431" y="4635"/>
                  </a:lnTo>
                  <a:lnTo>
                    <a:pt x="219989" y="4635"/>
                  </a:lnTo>
                  <a:lnTo>
                    <a:pt x="211480" y="4889"/>
                  </a:lnTo>
                  <a:lnTo>
                    <a:pt x="202831" y="4864"/>
                  </a:lnTo>
                  <a:lnTo>
                    <a:pt x="194310" y="5245"/>
                  </a:lnTo>
                  <a:lnTo>
                    <a:pt x="190855" y="5270"/>
                  </a:lnTo>
                  <a:lnTo>
                    <a:pt x="187845" y="4940"/>
                  </a:lnTo>
                  <a:lnTo>
                    <a:pt x="182714" y="5016"/>
                  </a:lnTo>
                  <a:lnTo>
                    <a:pt x="176682" y="5930"/>
                  </a:lnTo>
                  <a:lnTo>
                    <a:pt x="176072" y="7937"/>
                  </a:lnTo>
                  <a:lnTo>
                    <a:pt x="172770" y="8115"/>
                  </a:lnTo>
                  <a:lnTo>
                    <a:pt x="169227" y="8623"/>
                  </a:lnTo>
                  <a:lnTo>
                    <a:pt x="168160" y="11950"/>
                  </a:lnTo>
                  <a:lnTo>
                    <a:pt x="168275" y="16941"/>
                  </a:lnTo>
                  <a:lnTo>
                    <a:pt x="169367" y="20878"/>
                  </a:lnTo>
                  <a:lnTo>
                    <a:pt x="173697" y="21272"/>
                  </a:lnTo>
                  <a:lnTo>
                    <a:pt x="178739" y="20764"/>
                  </a:lnTo>
                  <a:lnTo>
                    <a:pt x="180517" y="20154"/>
                  </a:lnTo>
                  <a:lnTo>
                    <a:pt x="187706" y="19354"/>
                  </a:lnTo>
                  <a:lnTo>
                    <a:pt x="188277" y="21983"/>
                  </a:lnTo>
                  <a:lnTo>
                    <a:pt x="190195" y="34277"/>
                  </a:lnTo>
                  <a:lnTo>
                    <a:pt x="191058" y="36982"/>
                  </a:lnTo>
                  <a:lnTo>
                    <a:pt x="192290" y="45046"/>
                  </a:lnTo>
                  <a:lnTo>
                    <a:pt x="192976" y="57175"/>
                  </a:lnTo>
                  <a:lnTo>
                    <a:pt x="193319" y="60871"/>
                  </a:lnTo>
                  <a:lnTo>
                    <a:pt x="196659" y="62204"/>
                  </a:lnTo>
                  <a:lnTo>
                    <a:pt x="201460" y="62204"/>
                  </a:lnTo>
                  <a:lnTo>
                    <a:pt x="204863" y="60934"/>
                  </a:lnTo>
                  <a:lnTo>
                    <a:pt x="204978" y="57289"/>
                  </a:lnTo>
                  <a:lnTo>
                    <a:pt x="204724" y="52870"/>
                  </a:lnTo>
                  <a:lnTo>
                    <a:pt x="204343" y="49263"/>
                  </a:lnTo>
                  <a:lnTo>
                    <a:pt x="204444" y="43738"/>
                  </a:lnTo>
                  <a:lnTo>
                    <a:pt x="204800" y="41592"/>
                  </a:lnTo>
                  <a:lnTo>
                    <a:pt x="204863" y="35648"/>
                  </a:lnTo>
                  <a:lnTo>
                    <a:pt x="204089" y="31521"/>
                  </a:lnTo>
                  <a:lnTo>
                    <a:pt x="203758" y="26022"/>
                  </a:lnTo>
                  <a:lnTo>
                    <a:pt x="203085" y="26212"/>
                  </a:lnTo>
                  <a:lnTo>
                    <a:pt x="202234" y="20167"/>
                  </a:lnTo>
                  <a:lnTo>
                    <a:pt x="201549" y="17678"/>
                  </a:lnTo>
                  <a:lnTo>
                    <a:pt x="204698" y="17183"/>
                  </a:lnTo>
                  <a:lnTo>
                    <a:pt x="207568" y="16573"/>
                  </a:lnTo>
                  <a:lnTo>
                    <a:pt x="211289" y="16256"/>
                  </a:lnTo>
                  <a:lnTo>
                    <a:pt x="218440" y="16344"/>
                  </a:lnTo>
                  <a:lnTo>
                    <a:pt x="223405" y="16129"/>
                  </a:lnTo>
                  <a:lnTo>
                    <a:pt x="225018" y="12674"/>
                  </a:lnTo>
                  <a:close/>
                </a:path>
                <a:path w="370840" h="63500">
                  <a:moveTo>
                    <a:pt x="304076" y="51943"/>
                  </a:moveTo>
                  <a:lnTo>
                    <a:pt x="302272" y="49593"/>
                  </a:lnTo>
                  <a:lnTo>
                    <a:pt x="302031" y="49276"/>
                  </a:lnTo>
                  <a:lnTo>
                    <a:pt x="301561" y="49593"/>
                  </a:lnTo>
                  <a:lnTo>
                    <a:pt x="300824" y="49136"/>
                  </a:lnTo>
                  <a:lnTo>
                    <a:pt x="298754" y="48437"/>
                  </a:lnTo>
                  <a:lnTo>
                    <a:pt x="298907" y="48437"/>
                  </a:lnTo>
                  <a:lnTo>
                    <a:pt x="295465" y="47713"/>
                  </a:lnTo>
                  <a:lnTo>
                    <a:pt x="294741" y="47561"/>
                  </a:lnTo>
                  <a:lnTo>
                    <a:pt x="282079" y="47561"/>
                  </a:lnTo>
                  <a:lnTo>
                    <a:pt x="281393" y="47713"/>
                  </a:lnTo>
                  <a:lnTo>
                    <a:pt x="277749" y="47561"/>
                  </a:lnTo>
                  <a:lnTo>
                    <a:pt x="266344" y="47561"/>
                  </a:lnTo>
                  <a:lnTo>
                    <a:pt x="267055" y="44602"/>
                  </a:lnTo>
                  <a:lnTo>
                    <a:pt x="267182" y="36918"/>
                  </a:lnTo>
                  <a:lnTo>
                    <a:pt x="276288" y="36385"/>
                  </a:lnTo>
                  <a:lnTo>
                    <a:pt x="284073" y="36385"/>
                  </a:lnTo>
                  <a:lnTo>
                    <a:pt x="287362" y="36233"/>
                  </a:lnTo>
                  <a:lnTo>
                    <a:pt x="287667" y="36233"/>
                  </a:lnTo>
                  <a:lnTo>
                    <a:pt x="288277" y="35979"/>
                  </a:lnTo>
                  <a:lnTo>
                    <a:pt x="288480" y="35979"/>
                  </a:lnTo>
                  <a:lnTo>
                    <a:pt x="289255" y="35750"/>
                  </a:lnTo>
                  <a:lnTo>
                    <a:pt x="290106" y="35585"/>
                  </a:lnTo>
                  <a:lnTo>
                    <a:pt x="291414" y="34175"/>
                  </a:lnTo>
                  <a:lnTo>
                    <a:pt x="291515" y="32664"/>
                  </a:lnTo>
                  <a:lnTo>
                    <a:pt x="291604" y="32143"/>
                  </a:lnTo>
                  <a:lnTo>
                    <a:pt x="291985" y="31445"/>
                  </a:lnTo>
                  <a:lnTo>
                    <a:pt x="292061" y="30353"/>
                  </a:lnTo>
                  <a:lnTo>
                    <a:pt x="292125" y="28473"/>
                  </a:lnTo>
                  <a:lnTo>
                    <a:pt x="291312" y="26936"/>
                  </a:lnTo>
                  <a:lnTo>
                    <a:pt x="290182" y="25996"/>
                  </a:lnTo>
                  <a:lnTo>
                    <a:pt x="288556" y="24701"/>
                  </a:lnTo>
                  <a:lnTo>
                    <a:pt x="288378" y="24561"/>
                  </a:lnTo>
                  <a:lnTo>
                    <a:pt x="287299" y="24561"/>
                  </a:lnTo>
                  <a:lnTo>
                    <a:pt x="286499" y="24701"/>
                  </a:lnTo>
                  <a:lnTo>
                    <a:pt x="284429" y="24561"/>
                  </a:lnTo>
                  <a:lnTo>
                    <a:pt x="282981" y="24561"/>
                  </a:lnTo>
                  <a:lnTo>
                    <a:pt x="280263" y="24180"/>
                  </a:lnTo>
                  <a:lnTo>
                    <a:pt x="267258" y="24180"/>
                  </a:lnTo>
                  <a:lnTo>
                    <a:pt x="267144" y="17183"/>
                  </a:lnTo>
                  <a:lnTo>
                    <a:pt x="267106" y="15113"/>
                  </a:lnTo>
                  <a:lnTo>
                    <a:pt x="274942" y="14224"/>
                  </a:lnTo>
                  <a:lnTo>
                    <a:pt x="282778" y="14224"/>
                  </a:lnTo>
                  <a:lnTo>
                    <a:pt x="288048" y="13195"/>
                  </a:lnTo>
                  <a:lnTo>
                    <a:pt x="296227" y="12954"/>
                  </a:lnTo>
                  <a:lnTo>
                    <a:pt x="296532" y="12954"/>
                  </a:lnTo>
                  <a:lnTo>
                    <a:pt x="298437" y="12344"/>
                  </a:lnTo>
                  <a:lnTo>
                    <a:pt x="301688" y="10883"/>
                  </a:lnTo>
                  <a:lnTo>
                    <a:pt x="302412" y="7010"/>
                  </a:lnTo>
                  <a:lnTo>
                    <a:pt x="302514" y="4965"/>
                  </a:lnTo>
                  <a:lnTo>
                    <a:pt x="302564" y="3949"/>
                  </a:lnTo>
                  <a:lnTo>
                    <a:pt x="301510" y="2794"/>
                  </a:lnTo>
                  <a:lnTo>
                    <a:pt x="301053" y="2286"/>
                  </a:lnTo>
                  <a:lnTo>
                    <a:pt x="299770" y="1676"/>
                  </a:lnTo>
                  <a:lnTo>
                    <a:pt x="298462" y="952"/>
                  </a:lnTo>
                  <a:lnTo>
                    <a:pt x="297091" y="622"/>
                  </a:lnTo>
                  <a:lnTo>
                    <a:pt x="295097" y="50"/>
                  </a:lnTo>
                  <a:lnTo>
                    <a:pt x="290029" y="50"/>
                  </a:lnTo>
                  <a:lnTo>
                    <a:pt x="285635" y="1397"/>
                  </a:lnTo>
                  <a:lnTo>
                    <a:pt x="276656" y="1397"/>
                  </a:lnTo>
                  <a:lnTo>
                    <a:pt x="273773" y="2286"/>
                  </a:lnTo>
                  <a:lnTo>
                    <a:pt x="263969" y="2603"/>
                  </a:lnTo>
                  <a:lnTo>
                    <a:pt x="264782" y="2603"/>
                  </a:lnTo>
                  <a:lnTo>
                    <a:pt x="260273" y="2794"/>
                  </a:lnTo>
                  <a:lnTo>
                    <a:pt x="254266" y="2603"/>
                  </a:lnTo>
                  <a:lnTo>
                    <a:pt x="250342" y="4279"/>
                  </a:lnTo>
                  <a:lnTo>
                    <a:pt x="248513" y="4965"/>
                  </a:lnTo>
                  <a:lnTo>
                    <a:pt x="247573" y="6870"/>
                  </a:lnTo>
                  <a:lnTo>
                    <a:pt x="247599" y="8534"/>
                  </a:lnTo>
                  <a:lnTo>
                    <a:pt x="247802" y="10883"/>
                  </a:lnTo>
                  <a:lnTo>
                    <a:pt x="247865" y="11557"/>
                  </a:lnTo>
                  <a:lnTo>
                    <a:pt x="249415" y="14224"/>
                  </a:lnTo>
                  <a:lnTo>
                    <a:pt x="249961" y="14224"/>
                  </a:lnTo>
                  <a:lnTo>
                    <a:pt x="253504" y="15113"/>
                  </a:lnTo>
                  <a:lnTo>
                    <a:pt x="253517" y="26555"/>
                  </a:lnTo>
                  <a:lnTo>
                    <a:pt x="253174" y="27241"/>
                  </a:lnTo>
                  <a:lnTo>
                    <a:pt x="252958" y="28130"/>
                  </a:lnTo>
                  <a:lnTo>
                    <a:pt x="252666" y="30353"/>
                  </a:lnTo>
                  <a:lnTo>
                    <a:pt x="252590" y="31445"/>
                  </a:lnTo>
                  <a:lnTo>
                    <a:pt x="253022" y="32664"/>
                  </a:lnTo>
                  <a:lnTo>
                    <a:pt x="253466" y="33134"/>
                  </a:lnTo>
                  <a:lnTo>
                    <a:pt x="253580" y="33286"/>
                  </a:lnTo>
                  <a:lnTo>
                    <a:pt x="253644" y="42138"/>
                  </a:lnTo>
                  <a:lnTo>
                    <a:pt x="253873" y="43180"/>
                  </a:lnTo>
                  <a:lnTo>
                    <a:pt x="253923" y="48437"/>
                  </a:lnTo>
                  <a:lnTo>
                    <a:pt x="249047" y="55791"/>
                  </a:lnTo>
                  <a:lnTo>
                    <a:pt x="249948" y="57708"/>
                  </a:lnTo>
                  <a:lnTo>
                    <a:pt x="250342" y="58496"/>
                  </a:lnTo>
                  <a:lnTo>
                    <a:pt x="253746" y="60109"/>
                  </a:lnTo>
                  <a:lnTo>
                    <a:pt x="259562" y="60109"/>
                  </a:lnTo>
                  <a:lnTo>
                    <a:pt x="270395" y="60934"/>
                  </a:lnTo>
                  <a:lnTo>
                    <a:pt x="296087" y="60934"/>
                  </a:lnTo>
                  <a:lnTo>
                    <a:pt x="300278" y="60744"/>
                  </a:lnTo>
                  <a:lnTo>
                    <a:pt x="300532" y="60744"/>
                  </a:lnTo>
                  <a:lnTo>
                    <a:pt x="300977" y="60528"/>
                  </a:lnTo>
                  <a:lnTo>
                    <a:pt x="302018" y="60109"/>
                  </a:lnTo>
                  <a:lnTo>
                    <a:pt x="302412" y="60109"/>
                  </a:lnTo>
                  <a:lnTo>
                    <a:pt x="303187" y="58496"/>
                  </a:lnTo>
                  <a:lnTo>
                    <a:pt x="303428" y="57708"/>
                  </a:lnTo>
                  <a:lnTo>
                    <a:pt x="304025" y="56400"/>
                  </a:lnTo>
                  <a:lnTo>
                    <a:pt x="304076" y="51943"/>
                  </a:lnTo>
                  <a:close/>
                </a:path>
                <a:path w="370840" h="63500">
                  <a:moveTo>
                    <a:pt x="370395" y="49085"/>
                  </a:moveTo>
                  <a:lnTo>
                    <a:pt x="370128" y="47955"/>
                  </a:lnTo>
                  <a:lnTo>
                    <a:pt x="369519" y="46964"/>
                  </a:lnTo>
                  <a:lnTo>
                    <a:pt x="368693" y="45504"/>
                  </a:lnTo>
                  <a:lnTo>
                    <a:pt x="367055" y="44475"/>
                  </a:lnTo>
                  <a:lnTo>
                    <a:pt x="362483" y="44450"/>
                  </a:lnTo>
                  <a:lnTo>
                    <a:pt x="360921" y="45161"/>
                  </a:lnTo>
                  <a:lnTo>
                    <a:pt x="357466" y="46431"/>
                  </a:lnTo>
                  <a:lnTo>
                    <a:pt x="345973" y="48209"/>
                  </a:lnTo>
                  <a:lnTo>
                    <a:pt x="344500" y="48348"/>
                  </a:lnTo>
                  <a:lnTo>
                    <a:pt x="344487" y="47104"/>
                  </a:lnTo>
                  <a:lnTo>
                    <a:pt x="344170" y="44234"/>
                  </a:lnTo>
                  <a:lnTo>
                    <a:pt x="344716" y="33591"/>
                  </a:lnTo>
                  <a:lnTo>
                    <a:pt x="345846" y="23075"/>
                  </a:lnTo>
                  <a:lnTo>
                    <a:pt x="346252" y="14579"/>
                  </a:lnTo>
                  <a:lnTo>
                    <a:pt x="346621" y="10528"/>
                  </a:lnTo>
                  <a:lnTo>
                    <a:pt x="346532" y="4318"/>
                  </a:lnTo>
                  <a:lnTo>
                    <a:pt x="345135" y="850"/>
                  </a:lnTo>
                  <a:lnTo>
                    <a:pt x="342049" y="431"/>
                  </a:lnTo>
                  <a:lnTo>
                    <a:pt x="339763" y="12"/>
                  </a:lnTo>
                  <a:lnTo>
                    <a:pt x="336359" y="0"/>
                  </a:lnTo>
                  <a:lnTo>
                    <a:pt x="333870" y="1219"/>
                  </a:lnTo>
                  <a:lnTo>
                    <a:pt x="331812" y="3644"/>
                  </a:lnTo>
                  <a:lnTo>
                    <a:pt x="331381" y="5219"/>
                  </a:lnTo>
                  <a:lnTo>
                    <a:pt x="331482" y="7658"/>
                  </a:lnTo>
                  <a:lnTo>
                    <a:pt x="330492" y="18770"/>
                  </a:lnTo>
                  <a:lnTo>
                    <a:pt x="330581" y="23634"/>
                  </a:lnTo>
                  <a:lnTo>
                    <a:pt x="330987" y="25298"/>
                  </a:lnTo>
                  <a:lnTo>
                    <a:pt x="330962" y="41338"/>
                  </a:lnTo>
                  <a:lnTo>
                    <a:pt x="331304" y="42760"/>
                  </a:lnTo>
                  <a:lnTo>
                    <a:pt x="331419" y="52349"/>
                  </a:lnTo>
                  <a:lnTo>
                    <a:pt x="332092" y="54533"/>
                  </a:lnTo>
                  <a:lnTo>
                    <a:pt x="332232" y="55930"/>
                  </a:lnTo>
                  <a:lnTo>
                    <a:pt x="332943" y="58635"/>
                  </a:lnTo>
                  <a:lnTo>
                    <a:pt x="336384" y="60921"/>
                  </a:lnTo>
                  <a:lnTo>
                    <a:pt x="344220" y="59969"/>
                  </a:lnTo>
                  <a:lnTo>
                    <a:pt x="348780" y="59969"/>
                  </a:lnTo>
                  <a:lnTo>
                    <a:pt x="361429" y="57708"/>
                  </a:lnTo>
                  <a:lnTo>
                    <a:pt x="366039" y="57696"/>
                  </a:lnTo>
                  <a:lnTo>
                    <a:pt x="368693" y="55232"/>
                  </a:lnTo>
                  <a:lnTo>
                    <a:pt x="370090" y="52463"/>
                  </a:lnTo>
                  <a:lnTo>
                    <a:pt x="370395" y="51308"/>
                  </a:lnTo>
                  <a:lnTo>
                    <a:pt x="370395" y="49085"/>
                  </a:lnTo>
                  <a:close/>
                </a:path>
              </a:pathLst>
            </a:custGeom>
            <a:solidFill>
              <a:srgbClr val="E30513"/>
            </a:solidFill>
          </p:spPr>
          <p:txBody>
            <a:bodyPr wrap="square" lIns="0" tIns="0" rIns="0" bIns="0" rtlCol="0"/>
            <a:lstStyle/>
            <a:p>
              <a:endParaRPr/>
            </a:p>
          </p:txBody>
        </p:sp>
        <p:pic>
          <p:nvPicPr>
            <p:cNvPr id="35" name="object 35">
              <a:extLst>
                <a:ext uri="{FF2B5EF4-FFF2-40B4-BE49-F238E27FC236}">
                  <a16:creationId xmlns:a16="http://schemas.microsoft.com/office/drawing/2014/main" id="{378EED6E-78A5-05DD-CB10-AD19F9C2AFD5}"/>
                </a:ext>
              </a:extLst>
            </p:cNvPr>
            <p:cNvPicPr/>
            <p:nvPr/>
          </p:nvPicPr>
          <p:blipFill>
            <a:blip r:embed="rId7" cstate="print"/>
            <a:stretch>
              <a:fillRect/>
            </a:stretch>
          </p:blipFill>
          <p:spPr>
            <a:xfrm>
              <a:off x="6745808" y="548513"/>
              <a:ext cx="246367" cy="246379"/>
            </a:xfrm>
            <a:prstGeom prst="rect">
              <a:avLst/>
            </a:prstGeom>
          </p:spPr>
        </p:pic>
      </p:grpSp>
      <p:sp>
        <p:nvSpPr>
          <p:cNvPr id="37" name="object 37">
            <a:extLst>
              <a:ext uri="{FF2B5EF4-FFF2-40B4-BE49-F238E27FC236}">
                <a16:creationId xmlns:a16="http://schemas.microsoft.com/office/drawing/2014/main" id="{6732D62F-DFE9-42F8-479A-F60224858986}"/>
              </a:ext>
            </a:extLst>
          </p:cNvPr>
          <p:cNvSpPr/>
          <p:nvPr/>
        </p:nvSpPr>
        <p:spPr>
          <a:xfrm>
            <a:off x="2074261" y="5823687"/>
            <a:ext cx="0" cy="2163445"/>
          </a:xfrm>
          <a:custGeom>
            <a:avLst/>
            <a:gdLst/>
            <a:ahLst/>
            <a:cxnLst/>
            <a:rect l="l" t="t" r="r" b="b"/>
            <a:pathLst>
              <a:path h="2163445">
                <a:moveTo>
                  <a:pt x="0" y="0"/>
                </a:moveTo>
                <a:lnTo>
                  <a:pt x="0" y="2163025"/>
                </a:lnTo>
              </a:path>
            </a:pathLst>
          </a:custGeom>
          <a:ln w="6350">
            <a:solidFill>
              <a:srgbClr val="78BEE9"/>
            </a:solidFill>
          </a:ln>
        </p:spPr>
        <p:txBody>
          <a:bodyPr wrap="square" lIns="0" tIns="0" rIns="0" bIns="0" rtlCol="0"/>
          <a:lstStyle/>
          <a:p>
            <a:endParaRPr/>
          </a:p>
        </p:txBody>
      </p:sp>
      <p:sp>
        <p:nvSpPr>
          <p:cNvPr id="38" name="object 38">
            <a:extLst>
              <a:ext uri="{FF2B5EF4-FFF2-40B4-BE49-F238E27FC236}">
                <a16:creationId xmlns:a16="http://schemas.microsoft.com/office/drawing/2014/main" id="{88D25F55-7396-02AE-6581-346391A13014}"/>
              </a:ext>
            </a:extLst>
          </p:cNvPr>
          <p:cNvSpPr/>
          <p:nvPr/>
        </p:nvSpPr>
        <p:spPr>
          <a:xfrm>
            <a:off x="3781821" y="5823687"/>
            <a:ext cx="0" cy="2036445"/>
          </a:xfrm>
          <a:custGeom>
            <a:avLst/>
            <a:gdLst/>
            <a:ahLst/>
            <a:cxnLst/>
            <a:rect l="l" t="t" r="r" b="b"/>
            <a:pathLst>
              <a:path h="2036445">
                <a:moveTo>
                  <a:pt x="0" y="0"/>
                </a:moveTo>
                <a:lnTo>
                  <a:pt x="0" y="2036013"/>
                </a:lnTo>
              </a:path>
            </a:pathLst>
          </a:custGeom>
          <a:ln w="6350">
            <a:solidFill>
              <a:srgbClr val="78BEE9"/>
            </a:solidFill>
          </a:ln>
        </p:spPr>
        <p:txBody>
          <a:bodyPr wrap="square" lIns="0" tIns="0" rIns="0" bIns="0" rtlCol="0"/>
          <a:lstStyle/>
          <a:p>
            <a:endParaRPr/>
          </a:p>
        </p:txBody>
      </p:sp>
      <p:sp>
        <p:nvSpPr>
          <p:cNvPr id="39" name="object 39">
            <a:extLst>
              <a:ext uri="{FF2B5EF4-FFF2-40B4-BE49-F238E27FC236}">
                <a16:creationId xmlns:a16="http://schemas.microsoft.com/office/drawing/2014/main" id="{6B0B0686-230B-A636-D6EE-E404A4FBA2B3}"/>
              </a:ext>
            </a:extLst>
          </p:cNvPr>
          <p:cNvSpPr/>
          <p:nvPr/>
        </p:nvSpPr>
        <p:spPr>
          <a:xfrm>
            <a:off x="5489381" y="5823687"/>
            <a:ext cx="0" cy="2163445"/>
          </a:xfrm>
          <a:custGeom>
            <a:avLst/>
            <a:gdLst/>
            <a:ahLst/>
            <a:cxnLst/>
            <a:rect l="l" t="t" r="r" b="b"/>
            <a:pathLst>
              <a:path h="2163445">
                <a:moveTo>
                  <a:pt x="0" y="0"/>
                </a:moveTo>
                <a:lnTo>
                  <a:pt x="0" y="2163025"/>
                </a:lnTo>
              </a:path>
            </a:pathLst>
          </a:custGeom>
          <a:ln w="6350">
            <a:solidFill>
              <a:srgbClr val="78BEE9"/>
            </a:solidFill>
          </a:ln>
        </p:spPr>
        <p:txBody>
          <a:bodyPr wrap="square" lIns="0" tIns="0" rIns="0" bIns="0" rtlCol="0"/>
          <a:lstStyle/>
          <a:p>
            <a:endParaRPr/>
          </a:p>
        </p:txBody>
      </p:sp>
      <p:pic>
        <p:nvPicPr>
          <p:cNvPr id="40" name="object 40">
            <a:extLst>
              <a:ext uri="{FF2B5EF4-FFF2-40B4-BE49-F238E27FC236}">
                <a16:creationId xmlns:a16="http://schemas.microsoft.com/office/drawing/2014/main" id="{43F99495-67A1-F3C3-BAD1-8CB599091175}"/>
              </a:ext>
            </a:extLst>
          </p:cNvPr>
          <p:cNvPicPr/>
          <p:nvPr/>
        </p:nvPicPr>
        <p:blipFill>
          <a:blip r:embed="rId8" cstate="print"/>
          <a:stretch>
            <a:fillRect/>
          </a:stretch>
        </p:blipFill>
        <p:spPr>
          <a:xfrm>
            <a:off x="1573945" y="6447204"/>
            <a:ext cx="4177785" cy="2353782"/>
          </a:xfrm>
          <a:prstGeom prst="rect">
            <a:avLst/>
          </a:prstGeom>
        </p:spPr>
      </p:pic>
      <p:pic>
        <p:nvPicPr>
          <p:cNvPr id="41" name="object 41">
            <a:extLst>
              <a:ext uri="{FF2B5EF4-FFF2-40B4-BE49-F238E27FC236}">
                <a16:creationId xmlns:a16="http://schemas.microsoft.com/office/drawing/2014/main" id="{3C5131F6-CE43-8468-9F14-090008691D06}"/>
              </a:ext>
            </a:extLst>
          </p:cNvPr>
          <p:cNvPicPr/>
          <p:nvPr/>
        </p:nvPicPr>
        <p:blipFill>
          <a:blip r:embed="rId9" cstate="print"/>
          <a:stretch>
            <a:fillRect/>
          </a:stretch>
        </p:blipFill>
        <p:spPr>
          <a:xfrm>
            <a:off x="633688" y="6635978"/>
            <a:ext cx="1181672" cy="2023659"/>
          </a:xfrm>
          <a:prstGeom prst="rect">
            <a:avLst/>
          </a:prstGeom>
        </p:spPr>
      </p:pic>
      <p:pic>
        <p:nvPicPr>
          <p:cNvPr id="42" name="object 42">
            <a:extLst>
              <a:ext uri="{FF2B5EF4-FFF2-40B4-BE49-F238E27FC236}">
                <a16:creationId xmlns:a16="http://schemas.microsoft.com/office/drawing/2014/main" id="{B20CF78A-5368-3D5E-7559-12DA5824306E}"/>
              </a:ext>
            </a:extLst>
          </p:cNvPr>
          <p:cNvPicPr/>
          <p:nvPr/>
        </p:nvPicPr>
        <p:blipFill>
          <a:blip r:embed="rId10" cstate="print"/>
          <a:stretch>
            <a:fillRect/>
          </a:stretch>
        </p:blipFill>
        <p:spPr>
          <a:xfrm>
            <a:off x="5188095" y="6117980"/>
            <a:ext cx="2315864" cy="2883477"/>
          </a:xfrm>
          <a:prstGeom prst="rect">
            <a:avLst/>
          </a:prstGeom>
        </p:spPr>
      </p:pic>
      <p:sp>
        <p:nvSpPr>
          <p:cNvPr id="43" name="object 43">
            <a:extLst>
              <a:ext uri="{FF2B5EF4-FFF2-40B4-BE49-F238E27FC236}">
                <a16:creationId xmlns:a16="http://schemas.microsoft.com/office/drawing/2014/main" id="{8A153AD1-4EFE-09D5-3120-D0009EFFA176}"/>
              </a:ext>
            </a:extLst>
          </p:cNvPr>
          <p:cNvSpPr/>
          <p:nvPr/>
        </p:nvSpPr>
        <p:spPr>
          <a:xfrm>
            <a:off x="374789" y="8275299"/>
            <a:ext cx="6810375" cy="1875155"/>
          </a:xfrm>
          <a:custGeom>
            <a:avLst/>
            <a:gdLst/>
            <a:ahLst/>
            <a:cxnLst/>
            <a:rect l="l" t="t" r="r" b="b"/>
            <a:pathLst>
              <a:path w="6810375" h="1875154">
                <a:moveTo>
                  <a:pt x="6098540" y="0"/>
                </a:moveTo>
                <a:lnTo>
                  <a:pt x="0" y="0"/>
                </a:lnTo>
                <a:lnTo>
                  <a:pt x="0" y="1874951"/>
                </a:lnTo>
                <a:lnTo>
                  <a:pt x="6453822" y="1862251"/>
                </a:lnTo>
                <a:lnTo>
                  <a:pt x="6810375" y="1505699"/>
                </a:lnTo>
                <a:lnTo>
                  <a:pt x="6810375" y="498919"/>
                </a:lnTo>
                <a:lnTo>
                  <a:pt x="6453822" y="142354"/>
                </a:lnTo>
                <a:lnTo>
                  <a:pt x="6387376" y="142354"/>
                </a:lnTo>
                <a:lnTo>
                  <a:pt x="6387376" y="81254"/>
                </a:lnTo>
                <a:lnTo>
                  <a:pt x="6385911" y="73782"/>
                </a:lnTo>
                <a:lnTo>
                  <a:pt x="6381888" y="67756"/>
                </a:lnTo>
                <a:lnTo>
                  <a:pt x="6375862" y="63732"/>
                </a:lnTo>
                <a:lnTo>
                  <a:pt x="6368389" y="62268"/>
                </a:lnTo>
                <a:lnTo>
                  <a:pt x="6183287" y="62268"/>
                </a:lnTo>
                <a:lnTo>
                  <a:pt x="6175816" y="63732"/>
                </a:lnTo>
                <a:lnTo>
                  <a:pt x="6169794" y="67756"/>
                </a:lnTo>
                <a:lnTo>
                  <a:pt x="6165775" y="73782"/>
                </a:lnTo>
                <a:lnTo>
                  <a:pt x="6164313" y="81254"/>
                </a:lnTo>
                <a:lnTo>
                  <a:pt x="6164313" y="142354"/>
                </a:lnTo>
                <a:lnTo>
                  <a:pt x="6098540" y="142354"/>
                </a:lnTo>
                <a:lnTo>
                  <a:pt x="6098540" y="0"/>
                </a:lnTo>
                <a:close/>
              </a:path>
            </a:pathLst>
          </a:custGeom>
          <a:solidFill>
            <a:srgbClr val="F47C1F"/>
          </a:solidFill>
        </p:spPr>
        <p:txBody>
          <a:bodyPr wrap="square" lIns="0" tIns="0" rIns="0" bIns="0" rtlCol="0"/>
          <a:lstStyle/>
          <a:p>
            <a:pPr algn="l" rtl="0"/>
            <a:endParaRPr/>
          </a:p>
        </p:txBody>
      </p:sp>
      <p:sp>
        <p:nvSpPr>
          <p:cNvPr id="45" name="object 45">
            <a:extLst>
              <a:ext uri="{FF2B5EF4-FFF2-40B4-BE49-F238E27FC236}">
                <a16:creationId xmlns:a16="http://schemas.microsoft.com/office/drawing/2014/main" id="{BB0B7F8F-D7B7-6631-FC33-406DEC216446}"/>
              </a:ext>
            </a:extLst>
          </p:cNvPr>
          <p:cNvSpPr txBox="1"/>
          <p:nvPr/>
        </p:nvSpPr>
        <p:spPr>
          <a:xfrm>
            <a:off x="1883755" y="882062"/>
            <a:ext cx="3300095" cy="972959"/>
          </a:xfrm>
          <a:prstGeom prst="rect">
            <a:avLst/>
          </a:prstGeom>
        </p:spPr>
        <p:txBody>
          <a:bodyPr vert="horz" wrap="square" lIns="0" tIns="13335" rIns="0" bIns="0" rtlCol="0">
            <a:spAutoFit/>
          </a:bodyPr>
          <a:lstStyle/>
          <a:p>
            <a:pPr rtl="1"/>
            <a:r>
              <a:rPr lang="ar-SA" sz="3200" dirty="0">
                <a:solidFill>
                  <a:schemeClr val="bg1"/>
                </a:solidFill>
                <a:latin typeface="Noto Sans Arabic" panose="020B0502040504020204" pitchFamily="34" charset="0"/>
                <a:cs typeface="Noto Sans Arabic" panose="020B0502040504020204" pitchFamily="34" charset="0"/>
              </a:rPr>
              <a:t>2026 </a:t>
            </a:r>
            <a:r>
              <a:rPr lang="en-AE" sz="3200" dirty="0" err="1">
                <a:solidFill>
                  <a:schemeClr val="bg1"/>
                </a:solidFill>
                <a:latin typeface="Noto Sans Arabic" panose="020B0502040504020204"/>
              </a:rPr>
              <a:t>سبتمبر</a:t>
            </a:r>
            <a:endParaRPr lang="en-AE" sz="3200" dirty="0">
              <a:solidFill>
                <a:schemeClr val="bg1"/>
              </a:solidFill>
              <a:latin typeface="Noto Sans Arabic" panose="020B0502040504020204"/>
            </a:endParaRPr>
          </a:p>
          <a:p>
            <a:pPr marR="17780" algn="r" rtl="1">
              <a:lnSpc>
                <a:spcPct val="118100"/>
              </a:lnSpc>
              <a:spcBef>
                <a:spcPts val="880"/>
              </a:spcBef>
            </a:pPr>
            <a:r>
              <a:rPr lang="ar-AE" sz="1000" b="1" dirty="0">
                <a:solidFill>
                  <a:schemeClr val="bg1"/>
                </a:solidFill>
                <a:latin typeface="Noto Sans Arabic"/>
                <a:cs typeface="Noto Sans Arabic"/>
              </a:rPr>
              <a:t>مرحباً بكم في فندق ® .</a:t>
            </a:r>
            <a:r>
              <a:rPr lang="en-US" sz="1000" b="1" dirty="0">
                <a:solidFill>
                  <a:schemeClr val="bg1"/>
                </a:solidFill>
                <a:latin typeface="Noto Sans Arabic"/>
                <a:cs typeface="Noto Sans Arabic"/>
              </a:rPr>
              <a:t>LEGOLAND</a:t>
            </a:r>
            <a:r>
              <a:rPr lang="ar-AE" sz="1000" b="1" dirty="0">
                <a:solidFill>
                  <a:schemeClr val="bg1"/>
                </a:solidFill>
                <a:latin typeface="Noto Sans Arabic" panose="020B0502040504020204" pitchFamily="34" charset="0"/>
                <a:cs typeface="Noto Sans Arabic" panose="020B0502040504020204" pitchFamily="34" charset="0"/>
              </a:rPr>
              <a:t>نود أن نشكركم على  اختياركم الإقامة معنا، ونتمنى لكم تجربة لا تُنسى مع أحبائكم! </a:t>
            </a:r>
          </a:p>
        </p:txBody>
      </p:sp>
      <p:grpSp>
        <p:nvGrpSpPr>
          <p:cNvPr id="46" name="object 46">
            <a:extLst>
              <a:ext uri="{FF2B5EF4-FFF2-40B4-BE49-F238E27FC236}">
                <a16:creationId xmlns:a16="http://schemas.microsoft.com/office/drawing/2014/main" id="{0592E1D3-4AEF-A9F4-2BAA-85523AEB25F6}"/>
              </a:ext>
            </a:extLst>
          </p:cNvPr>
          <p:cNvGrpSpPr/>
          <p:nvPr/>
        </p:nvGrpSpPr>
        <p:grpSpPr>
          <a:xfrm>
            <a:off x="141600" y="5283715"/>
            <a:ext cx="457834" cy="440690"/>
            <a:chOff x="141600" y="5283715"/>
            <a:chExt cx="457834" cy="440690"/>
          </a:xfrm>
        </p:grpSpPr>
        <p:sp>
          <p:nvSpPr>
            <p:cNvPr id="47" name="object 47">
              <a:extLst>
                <a:ext uri="{FF2B5EF4-FFF2-40B4-BE49-F238E27FC236}">
                  <a16:creationId xmlns:a16="http://schemas.microsoft.com/office/drawing/2014/main" id="{16AE9B17-200F-61D4-6779-AC50F705ED97}"/>
                </a:ext>
              </a:extLst>
            </p:cNvPr>
            <p:cNvSpPr/>
            <p:nvPr/>
          </p:nvSpPr>
          <p:spPr>
            <a:xfrm>
              <a:off x="149554" y="5296701"/>
              <a:ext cx="440055" cy="427355"/>
            </a:xfrm>
            <a:custGeom>
              <a:avLst/>
              <a:gdLst/>
              <a:ahLst/>
              <a:cxnLst/>
              <a:rect l="l" t="t" r="r" b="b"/>
              <a:pathLst>
                <a:path w="440055" h="427354">
                  <a:moveTo>
                    <a:pt x="114938" y="0"/>
                  </a:moveTo>
                  <a:lnTo>
                    <a:pt x="98945" y="5070"/>
                  </a:lnTo>
                  <a:lnTo>
                    <a:pt x="87605" y="17437"/>
                  </a:lnTo>
                  <a:lnTo>
                    <a:pt x="84242" y="34979"/>
                  </a:lnTo>
                  <a:lnTo>
                    <a:pt x="94033" y="145456"/>
                  </a:lnTo>
                  <a:lnTo>
                    <a:pt x="92624" y="149012"/>
                  </a:lnTo>
                  <a:lnTo>
                    <a:pt x="9464" y="224730"/>
                  </a:lnTo>
                  <a:lnTo>
                    <a:pt x="76" y="239846"/>
                  </a:lnTo>
                  <a:lnTo>
                    <a:pt x="0" y="256575"/>
                  </a:lnTo>
                  <a:lnTo>
                    <a:pt x="8243" y="271132"/>
                  </a:lnTo>
                  <a:lnTo>
                    <a:pt x="23815" y="279733"/>
                  </a:lnTo>
                  <a:lnTo>
                    <a:pt x="132908" y="304943"/>
                  </a:lnTo>
                  <a:lnTo>
                    <a:pt x="135855" y="307368"/>
                  </a:lnTo>
                  <a:lnTo>
                    <a:pt x="137379" y="310683"/>
                  </a:lnTo>
                  <a:lnTo>
                    <a:pt x="181511" y="408295"/>
                  </a:lnTo>
                  <a:lnTo>
                    <a:pt x="192938" y="421835"/>
                  </a:lnTo>
                  <a:lnTo>
                    <a:pt x="208748" y="427107"/>
                  </a:lnTo>
                  <a:lnTo>
                    <a:pt x="225093" y="423869"/>
                  </a:lnTo>
                  <a:lnTo>
                    <a:pt x="238128" y="411877"/>
                  </a:lnTo>
                  <a:lnTo>
                    <a:pt x="296560" y="316652"/>
                  </a:lnTo>
                  <a:lnTo>
                    <a:pt x="299786" y="314620"/>
                  </a:lnTo>
                  <a:lnTo>
                    <a:pt x="411521" y="302542"/>
                  </a:lnTo>
                  <a:lnTo>
                    <a:pt x="428134" y="295768"/>
                  </a:lnTo>
                  <a:lnTo>
                    <a:pt x="438043" y="282153"/>
                  </a:lnTo>
                  <a:lnTo>
                    <a:pt x="439815" y="265413"/>
                  </a:lnTo>
                  <a:lnTo>
                    <a:pt x="432019" y="249266"/>
                  </a:lnTo>
                  <a:lnTo>
                    <a:pt x="415537" y="230789"/>
                  </a:lnTo>
                  <a:lnTo>
                    <a:pt x="229183" y="230789"/>
                  </a:lnTo>
                  <a:lnTo>
                    <a:pt x="216139" y="230519"/>
                  </a:lnTo>
                  <a:lnTo>
                    <a:pt x="204155" y="225379"/>
                  </a:lnTo>
                  <a:lnTo>
                    <a:pt x="194744" y="215700"/>
                  </a:lnTo>
                  <a:lnTo>
                    <a:pt x="189815" y="203110"/>
                  </a:lnTo>
                  <a:lnTo>
                    <a:pt x="190060" y="191432"/>
                  </a:lnTo>
                  <a:lnTo>
                    <a:pt x="190088" y="190063"/>
                  </a:lnTo>
                  <a:lnTo>
                    <a:pt x="195236" y="178072"/>
                  </a:lnTo>
                  <a:lnTo>
                    <a:pt x="204930" y="168646"/>
                  </a:lnTo>
                  <a:lnTo>
                    <a:pt x="217505" y="163732"/>
                  </a:lnTo>
                  <a:lnTo>
                    <a:pt x="357362" y="163732"/>
                  </a:lnTo>
                  <a:lnTo>
                    <a:pt x="357038" y="162487"/>
                  </a:lnTo>
                  <a:lnTo>
                    <a:pt x="379073" y="61281"/>
                  </a:lnTo>
                  <a:lnTo>
                    <a:pt x="234191" y="61281"/>
                  </a:lnTo>
                  <a:lnTo>
                    <a:pt x="230292" y="61052"/>
                  </a:lnTo>
                  <a:lnTo>
                    <a:pt x="132260" y="4346"/>
                  </a:lnTo>
                  <a:lnTo>
                    <a:pt x="114938" y="0"/>
                  </a:lnTo>
                  <a:close/>
                </a:path>
                <a:path w="440055" h="427354">
                  <a:moveTo>
                    <a:pt x="357362" y="163732"/>
                  </a:moveTo>
                  <a:lnTo>
                    <a:pt x="217505" y="163732"/>
                  </a:lnTo>
                  <a:lnTo>
                    <a:pt x="230544" y="164012"/>
                  </a:lnTo>
                  <a:lnTo>
                    <a:pt x="242533" y="169163"/>
                  </a:lnTo>
                  <a:lnTo>
                    <a:pt x="251958" y="178857"/>
                  </a:lnTo>
                  <a:lnTo>
                    <a:pt x="256873" y="191432"/>
                  </a:lnTo>
                  <a:lnTo>
                    <a:pt x="256624" y="203110"/>
                  </a:lnTo>
                  <a:lnTo>
                    <a:pt x="256595" y="204468"/>
                  </a:lnTo>
                  <a:lnTo>
                    <a:pt x="251453" y="216449"/>
                  </a:lnTo>
                  <a:lnTo>
                    <a:pt x="241773" y="225860"/>
                  </a:lnTo>
                  <a:lnTo>
                    <a:pt x="229183" y="230789"/>
                  </a:lnTo>
                  <a:lnTo>
                    <a:pt x="415537" y="230789"/>
                  </a:lnTo>
                  <a:lnTo>
                    <a:pt x="358041" y="166335"/>
                  </a:lnTo>
                  <a:lnTo>
                    <a:pt x="357436" y="164012"/>
                  </a:lnTo>
                  <a:lnTo>
                    <a:pt x="357362" y="163732"/>
                  </a:lnTo>
                  <a:close/>
                </a:path>
                <a:path w="440055" h="427354">
                  <a:moveTo>
                    <a:pt x="354519" y="15006"/>
                  </a:moveTo>
                  <a:lnTo>
                    <a:pt x="336730" y="17250"/>
                  </a:lnTo>
                  <a:lnTo>
                    <a:pt x="234191" y="61281"/>
                  </a:lnTo>
                  <a:lnTo>
                    <a:pt x="379073" y="61281"/>
                  </a:lnTo>
                  <a:lnTo>
                    <a:pt x="380749" y="53584"/>
                  </a:lnTo>
                  <a:lnTo>
                    <a:pt x="379598" y="35704"/>
                  </a:lnTo>
                  <a:lnTo>
                    <a:pt x="369831" y="22001"/>
                  </a:lnTo>
                  <a:lnTo>
                    <a:pt x="354519" y="15006"/>
                  </a:lnTo>
                  <a:close/>
                </a:path>
              </a:pathLst>
            </a:custGeom>
            <a:solidFill>
              <a:srgbClr val="FFD301"/>
            </a:solidFill>
          </p:spPr>
          <p:txBody>
            <a:bodyPr wrap="square" lIns="0" tIns="0" rIns="0" bIns="0" rtlCol="0"/>
            <a:lstStyle/>
            <a:p>
              <a:endParaRPr/>
            </a:p>
          </p:txBody>
        </p:sp>
        <p:sp>
          <p:nvSpPr>
            <p:cNvPr id="48" name="object 48">
              <a:extLst>
                <a:ext uri="{FF2B5EF4-FFF2-40B4-BE49-F238E27FC236}">
                  <a16:creationId xmlns:a16="http://schemas.microsoft.com/office/drawing/2014/main" id="{1472C6D1-FE02-81FD-0403-7F2EFBD1F0DE}"/>
                </a:ext>
              </a:extLst>
            </p:cNvPr>
            <p:cNvSpPr/>
            <p:nvPr/>
          </p:nvSpPr>
          <p:spPr>
            <a:xfrm>
              <a:off x="141592" y="5283720"/>
              <a:ext cx="457834" cy="382905"/>
            </a:xfrm>
            <a:custGeom>
              <a:avLst/>
              <a:gdLst/>
              <a:ahLst/>
              <a:cxnLst/>
              <a:rect l="l" t="t" r="r" b="b"/>
              <a:pathLst>
                <a:path w="457834" h="382904">
                  <a:moveTo>
                    <a:pt x="265341" y="210223"/>
                  </a:moveTo>
                  <a:lnTo>
                    <a:pt x="237502" y="238937"/>
                  </a:lnTo>
                  <a:lnTo>
                    <a:pt x="224459" y="238645"/>
                  </a:lnTo>
                  <a:lnTo>
                    <a:pt x="197637" y="205422"/>
                  </a:lnTo>
                  <a:lnTo>
                    <a:pt x="196507" y="213245"/>
                  </a:lnTo>
                  <a:lnTo>
                    <a:pt x="224091" y="243497"/>
                  </a:lnTo>
                  <a:lnTo>
                    <a:pt x="237134" y="243776"/>
                  </a:lnTo>
                  <a:lnTo>
                    <a:pt x="249732" y="238848"/>
                  </a:lnTo>
                  <a:lnTo>
                    <a:pt x="256425" y="233210"/>
                  </a:lnTo>
                  <a:lnTo>
                    <a:pt x="261315" y="226301"/>
                  </a:lnTo>
                  <a:lnTo>
                    <a:pt x="264312" y="218503"/>
                  </a:lnTo>
                  <a:lnTo>
                    <a:pt x="265341" y="210223"/>
                  </a:lnTo>
                  <a:close/>
                </a:path>
                <a:path w="457834" h="382904">
                  <a:moveTo>
                    <a:pt x="391439" y="273227"/>
                  </a:moveTo>
                  <a:lnTo>
                    <a:pt x="390347" y="269113"/>
                  </a:lnTo>
                  <a:lnTo>
                    <a:pt x="390207" y="272503"/>
                  </a:lnTo>
                  <a:lnTo>
                    <a:pt x="387731" y="275691"/>
                  </a:lnTo>
                  <a:lnTo>
                    <a:pt x="283171" y="286994"/>
                  </a:lnTo>
                  <a:lnTo>
                    <a:pt x="279946" y="289026"/>
                  </a:lnTo>
                  <a:lnTo>
                    <a:pt x="223812" y="380517"/>
                  </a:lnTo>
                  <a:lnTo>
                    <a:pt x="216408" y="380060"/>
                  </a:lnTo>
                  <a:lnTo>
                    <a:pt x="172478" y="282930"/>
                  </a:lnTo>
                  <a:lnTo>
                    <a:pt x="169519" y="280504"/>
                  </a:lnTo>
                  <a:lnTo>
                    <a:pt x="67729" y="256997"/>
                  </a:lnTo>
                  <a:lnTo>
                    <a:pt x="65836" y="254876"/>
                  </a:lnTo>
                  <a:lnTo>
                    <a:pt x="65201" y="252425"/>
                  </a:lnTo>
                  <a:lnTo>
                    <a:pt x="65062" y="255689"/>
                  </a:lnTo>
                  <a:lnTo>
                    <a:pt x="67157" y="258953"/>
                  </a:lnTo>
                  <a:lnTo>
                    <a:pt x="169722" y="282663"/>
                  </a:lnTo>
                  <a:lnTo>
                    <a:pt x="172720" y="285089"/>
                  </a:lnTo>
                  <a:lnTo>
                    <a:pt x="216649" y="382193"/>
                  </a:lnTo>
                  <a:lnTo>
                    <a:pt x="224040" y="382651"/>
                  </a:lnTo>
                  <a:lnTo>
                    <a:pt x="280200" y="291185"/>
                  </a:lnTo>
                  <a:lnTo>
                    <a:pt x="283400" y="289128"/>
                  </a:lnTo>
                  <a:lnTo>
                    <a:pt x="388747" y="277774"/>
                  </a:lnTo>
                  <a:lnTo>
                    <a:pt x="391439" y="273227"/>
                  </a:lnTo>
                  <a:close/>
                </a:path>
                <a:path w="457834" h="382904">
                  <a:moveTo>
                    <a:pt x="457339" y="276021"/>
                  </a:moveTo>
                  <a:lnTo>
                    <a:pt x="449224" y="259232"/>
                  </a:lnTo>
                  <a:lnTo>
                    <a:pt x="372300" y="172974"/>
                  </a:lnTo>
                  <a:lnTo>
                    <a:pt x="371271" y="168986"/>
                  </a:lnTo>
                  <a:lnTo>
                    <a:pt x="372097" y="165188"/>
                  </a:lnTo>
                  <a:lnTo>
                    <a:pt x="395922" y="55727"/>
                  </a:lnTo>
                  <a:lnTo>
                    <a:pt x="394716" y="37122"/>
                  </a:lnTo>
                  <a:lnTo>
                    <a:pt x="384556" y="22872"/>
                  </a:lnTo>
                  <a:lnTo>
                    <a:pt x="368630" y="15608"/>
                  </a:lnTo>
                  <a:lnTo>
                    <a:pt x="350139" y="17945"/>
                  </a:lnTo>
                  <a:lnTo>
                    <a:pt x="243497" y="63728"/>
                  </a:lnTo>
                  <a:lnTo>
                    <a:pt x="239420" y="63487"/>
                  </a:lnTo>
                  <a:lnTo>
                    <a:pt x="137490" y="4521"/>
                  </a:lnTo>
                  <a:lnTo>
                    <a:pt x="119481" y="0"/>
                  </a:lnTo>
                  <a:lnTo>
                    <a:pt x="102844" y="5270"/>
                  </a:lnTo>
                  <a:lnTo>
                    <a:pt x="91059" y="18135"/>
                  </a:lnTo>
                  <a:lnTo>
                    <a:pt x="87566" y="36385"/>
                  </a:lnTo>
                  <a:lnTo>
                    <a:pt x="97739" y="151257"/>
                  </a:lnTo>
                  <a:lnTo>
                    <a:pt x="96266" y="154978"/>
                  </a:lnTo>
                  <a:lnTo>
                    <a:pt x="9779" y="233705"/>
                  </a:lnTo>
                  <a:lnTo>
                    <a:pt x="38" y="249466"/>
                  </a:lnTo>
                  <a:lnTo>
                    <a:pt x="0" y="266941"/>
                  </a:lnTo>
                  <a:lnTo>
                    <a:pt x="8623" y="282143"/>
                  </a:lnTo>
                  <a:lnTo>
                    <a:pt x="24828" y="291109"/>
                  </a:lnTo>
                  <a:lnTo>
                    <a:pt x="31775" y="292709"/>
                  </a:lnTo>
                  <a:lnTo>
                    <a:pt x="16205" y="284111"/>
                  </a:lnTo>
                  <a:lnTo>
                    <a:pt x="7962" y="269557"/>
                  </a:lnTo>
                  <a:lnTo>
                    <a:pt x="8039" y="252831"/>
                  </a:lnTo>
                  <a:lnTo>
                    <a:pt x="17424" y="237718"/>
                  </a:lnTo>
                  <a:lnTo>
                    <a:pt x="100584" y="162001"/>
                  </a:lnTo>
                  <a:lnTo>
                    <a:pt x="101993" y="158432"/>
                  </a:lnTo>
                  <a:lnTo>
                    <a:pt x="92202" y="47967"/>
                  </a:lnTo>
                  <a:lnTo>
                    <a:pt x="95567" y="30429"/>
                  </a:lnTo>
                  <a:lnTo>
                    <a:pt x="106908" y="18046"/>
                  </a:lnTo>
                  <a:lnTo>
                    <a:pt x="122910" y="12979"/>
                  </a:lnTo>
                  <a:lnTo>
                    <a:pt x="140233" y="17322"/>
                  </a:lnTo>
                  <a:lnTo>
                    <a:pt x="238252" y="74041"/>
                  </a:lnTo>
                  <a:lnTo>
                    <a:pt x="242150" y="74256"/>
                  </a:lnTo>
                  <a:lnTo>
                    <a:pt x="344690" y="30226"/>
                  </a:lnTo>
                  <a:lnTo>
                    <a:pt x="362483" y="27990"/>
                  </a:lnTo>
                  <a:lnTo>
                    <a:pt x="377786" y="34988"/>
                  </a:lnTo>
                  <a:lnTo>
                    <a:pt x="387553" y="48691"/>
                  </a:lnTo>
                  <a:lnTo>
                    <a:pt x="388708" y="66573"/>
                  </a:lnTo>
                  <a:lnTo>
                    <a:pt x="365010" y="175475"/>
                  </a:lnTo>
                  <a:lnTo>
                    <a:pt x="366014" y="179311"/>
                  </a:lnTo>
                  <a:lnTo>
                    <a:pt x="439978" y="262242"/>
                  </a:lnTo>
                  <a:lnTo>
                    <a:pt x="447776" y="278396"/>
                  </a:lnTo>
                  <a:lnTo>
                    <a:pt x="445998" y="295135"/>
                  </a:lnTo>
                  <a:lnTo>
                    <a:pt x="436092" y="308749"/>
                  </a:lnTo>
                  <a:lnTo>
                    <a:pt x="419481" y="315531"/>
                  </a:lnTo>
                  <a:lnTo>
                    <a:pt x="427926" y="314617"/>
                  </a:lnTo>
                  <a:lnTo>
                    <a:pt x="445198" y="307581"/>
                  </a:lnTo>
                  <a:lnTo>
                    <a:pt x="455498" y="293433"/>
                  </a:lnTo>
                  <a:lnTo>
                    <a:pt x="457339" y="276021"/>
                  </a:lnTo>
                  <a:close/>
                </a:path>
              </a:pathLst>
            </a:custGeom>
            <a:solidFill>
              <a:srgbClr val="FAAB17"/>
            </a:solidFill>
          </p:spPr>
          <p:txBody>
            <a:bodyPr wrap="square" lIns="0" tIns="0" rIns="0" bIns="0" rtlCol="0"/>
            <a:lstStyle/>
            <a:p>
              <a:endParaRPr/>
            </a:p>
          </p:txBody>
        </p:sp>
      </p:grpSp>
      <p:grpSp>
        <p:nvGrpSpPr>
          <p:cNvPr id="49" name="object 49">
            <a:extLst>
              <a:ext uri="{FF2B5EF4-FFF2-40B4-BE49-F238E27FC236}">
                <a16:creationId xmlns:a16="http://schemas.microsoft.com/office/drawing/2014/main" id="{ED319A0C-2F9E-74FA-C08D-4310DE3BE3AA}"/>
              </a:ext>
            </a:extLst>
          </p:cNvPr>
          <p:cNvGrpSpPr/>
          <p:nvPr/>
        </p:nvGrpSpPr>
        <p:grpSpPr>
          <a:xfrm>
            <a:off x="6917188" y="9988712"/>
            <a:ext cx="445770" cy="509270"/>
            <a:chOff x="6917188" y="9988712"/>
            <a:chExt cx="445770" cy="509270"/>
          </a:xfrm>
        </p:grpSpPr>
        <p:sp>
          <p:nvSpPr>
            <p:cNvPr id="50" name="object 50">
              <a:extLst>
                <a:ext uri="{FF2B5EF4-FFF2-40B4-BE49-F238E27FC236}">
                  <a16:creationId xmlns:a16="http://schemas.microsoft.com/office/drawing/2014/main" id="{9EE316F7-6A04-431D-177E-31BB71C411E6}"/>
                </a:ext>
              </a:extLst>
            </p:cNvPr>
            <p:cNvSpPr/>
            <p:nvPr/>
          </p:nvSpPr>
          <p:spPr>
            <a:xfrm>
              <a:off x="6958534" y="10016402"/>
              <a:ext cx="404495" cy="481330"/>
            </a:xfrm>
            <a:custGeom>
              <a:avLst/>
              <a:gdLst/>
              <a:ahLst/>
              <a:cxnLst/>
              <a:rect l="l" t="t" r="r" b="b"/>
              <a:pathLst>
                <a:path w="404495" h="481329">
                  <a:moveTo>
                    <a:pt x="251891" y="392687"/>
                  </a:moveTo>
                  <a:lnTo>
                    <a:pt x="128193" y="392687"/>
                  </a:lnTo>
                  <a:lnTo>
                    <a:pt x="132003" y="394186"/>
                  </a:lnTo>
                  <a:lnTo>
                    <a:pt x="134014" y="397305"/>
                  </a:lnTo>
                  <a:lnTo>
                    <a:pt x="179488" y="468697"/>
                  </a:lnTo>
                  <a:lnTo>
                    <a:pt x="191081" y="478811"/>
                  </a:lnTo>
                  <a:lnTo>
                    <a:pt x="205336" y="480956"/>
                  </a:lnTo>
                  <a:lnTo>
                    <a:pt x="218700" y="475551"/>
                  </a:lnTo>
                  <a:lnTo>
                    <a:pt x="227621" y="463020"/>
                  </a:lnTo>
                  <a:lnTo>
                    <a:pt x="251891" y="392687"/>
                  </a:lnTo>
                  <a:close/>
                </a:path>
                <a:path w="404495" h="481329">
                  <a:moveTo>
                    <a:pt x="91566" y="95012"/>
                  </a:moveTo>
                  <a:lnTo>
                    <a:pt x="76368" y="96835"/>
                  </a:lnTo>
                  <a:lnTo>
                    <a:pt x="64239" y="104963"/>
                  </a:lnTo>
                  <a:lnTo>
                    <a:pt x="56887" y="117586"/>
                  </a:lnTo>
                  <a:lnTo>
                    <a:pt x="56019" y="132896"/>
                  </a:lnTo>
                  <a:lnTo>
                    <a:pt x="78142" y="254080"/>
                  </a:lnTo>
                  <a:lnTo>
                    <a:pt x="77494" y="257788"/>
                  </a:lnTo>
                  <a:lnTo>
                    <a:pt x="3301" y="383404"/>
                  </a:lnTo>
                  <a:lnTo>
                    <a:pt x="0" y="397305"/>
                  </a:lnTo>
                  <a:lnTo>
                    <a:pt x="4769" y="409720"/>
                  </a:lnTo>
                  <a:lnTo>
                    <a:pt x="15390" y="417717"/>
                  </a:lnTo>
                  <a:lnTo>
                    <a:pt x="29641" y="418367"/>
                  </a:lnTo>
                  <a:lnTo>
                    <a:pt x="128193" y="392687"/>
                  </a:lnTo>
                  <a:lnTo>
                    <a:pt x="251891" y="392687"/>
                  </a:lnTo>
                  <a:lnTo>
                    <a:pt x="274916" y="325924"/>
                  </a:lnTo>
                  <a:lnTo>
                    <a:pt x="276440" y="324006"/>
                  </a:lnTo>
                  <a:lnTo>
                    <a:pt x="278434" y="322672"/>
                  </a:lnTo>
                  <a:lnTo>
                    <a:pt x="346440" y="278229"/>
                  </a:lnTo>
                  <a:lnTo>
                    <a:pt x="184030" y="278229"/>
                  </a:lnTo>
                  <a:lnTo>
                    <a:pt x="159034" y="248828"/>
                  </a:lnTo>
                  <a:lnTo>
                    <a:pt x="159017" y="247198"/>
                  </a:lnTo>
                  <a:lnTo>
                    <a:pt x="163359" y="232599"/>
                  </a:lnTo>
                  <a:lnTo>
                    <a:pt x="171919" y="218761"/>
                  </a:lnTo>
                  <a:lnTo>
                    <a:pt x="183292" y="208379"/>
                  </a:lnTo>
                  <a:lnTo>
                    <a:pt x="195226" y="203188"/>
                  </a:lnTo>
                  <a:lnTo>
                    <a:pt x="394990" y="203188"/>
                  </a:lnTo>
                  <a:lnTo>
                    <a:pt x="390384" y="197946"/>
                  </a:lnTo>
                  <a:lnTo>
                    <a:pt x="315784" y="147095"/>
                  </a:lnTo>
                  <a:lnTo>
                    <a:pt x="314032" y="143386"/>
                  </a:lnTo>
                  <a:lnTo>
                    <a:pt x="317056" y="106556"/>
                  </a:lnTo>
                  <a:lnTo>
                    <a:pt x="188505" y="106556"/>
                  </a:lnTo>
                  <a:lnTo>
                    <a:pt x="91566" y="95012"/>
                  </a:lnTo>
                  <a:close/>
                </a:path>
                <a:path w="404495" h="481329">
                  <a:moveTo>
                    <a:pt x="394990" y="203188"/>
                  </a:moveTo>
                  <a:lnTo>
                    <a:pt x="195226" y="203188"/>
                  </a:lnTo>
                  <a:lnTo>
                    <a:pt x="206337" y="203488"/>
                  </a:lnTo>
                  <a:lnTo>
                    <a:pt x="213485" y="208379"/>
                  </a:lnTo>
                  <a:lnTo>
                    <a:pt x="215270" y="209649"/>
                  </a:lnTo>
                  <a:lnTo>
                    <a:pt x="220099" y="220578"/>
                  </a:lnTo>
                  <a:lnTo>
                    <a:pt x="220134" y="224060"/>
                  </a:lnTo>
                  <a:lnTo>
                    <a:pt x="220234" y="234228"/>
                  </a:lnTo>
                  <a:lnTo>
                    <a:pt x="215890" y="248828"/>
                  </a:lnTo>
                  <a:lnTo>
                    <a:pt x="207314" y="262678"/>
                  </a:lnTo>
                  <a:lnTo>
                    <a:pt x="195956" y="273045"/>
                  </a:lnTo>
                  <a:lnTo>
                    <a:pt x="184030" y="278229"/>
                  </a:lnTo>
                  <a:lnTo>
                    <a:pt x="346440" y="278229"/>
                  </a:lnTo>
                  <a:lnTo>
                    <a:pt x="389864" y="249851"/>
                  </a:lnTo>
                  <a:lnTo>
                    <a:pt x="400382" y="238390"/>
                  </a:lnTo>
                  <a:lnTo>
                    <a:pt x="403992" y="224060"/>
                  </a:lnTo>
                  <a:lnTo>
                    <a:pt x="400668" y="209649"/>
                  </a:lnTo>
                  <a:lnTo>
                    <a:pt x="394990" y="203188"/>
                  </a:lnTo>
                  <a:close/>
                </a:path>
                <a:path w="404495" h="481329">
                  <a:moveTo>
                    <a:pt x="298756" y="0"/>
                  </a:moveTo>
                  <a:lnTo>
                    <a:pt x="286816" y="6455"/>
                  </a:lnTo>
                  <a:lnTo>
                    <a:pt x="193113" y="104963"/>
                  </a:lnTo>
                  <a:lnTo>
                    <a:pt x="192939" y="104963"/>
                  </a:lnTo>
                  <a:lnTo>
                    <a:pt x="188505" y="106556"/>
                  </a:lnTo>
                  <a:lnTo>
                    <a:pt x="317056" y="106556"/>
                  </a:lnTo>
                  <a:lnTo>
                    <a:pt x="323912" y="23067"/>
                  </a:lnTo>
                  <a:lnTo>
                    <a:pt x="320774" y="9863"/>
                  </a:lnTo>
                  <a:lnTo>
                    <a:pt x="311231" y="1654"/>
                  </a:lnTo>
                  <a:lnTo>
                    <a:pt x="298756" y="0"/>
                  </a:lnTo>
                  <a:close/>
                </a:path>
              </a:pathLst>
            </a:custGeom>
            <a:solidFill>
              <a:srgbClr val="FFF579"/>
            </a:solidFill>
          </p:spPr>
          <p:txBody>
            <a:bodyPr wrap="square" lIns="0" tIns="0" rIns="0" bIns="0" rtlCol="0"/>
            <a:lstStyle/>
            <a:p>
              <a:endParaRPr/>
            </a:p>
          </p:txBody>
        </p:sp>
        <p:pic>
          <p:nvPicPr>
            <p:cNvPr id="51" name="object 51">
              <a:extLst>
                <a:ext uri="{FF2B5EF4-FFF2-40B4-BE49-F238E27FC236}">
                  <a16:creationId xmlns:a16="http://schemas.microsoft.com/office/drawing/2014/main" id="{BDE63F8D-3C82-9BFF-DA2B-888ACF2EA9D4}"/>
                </a:ext>
              </a:extLst>
            </p:cNvPr>
            <p:cNvPicPr/>
            <p:nvPr/>
          </p:nvPicPr>
          <p:blipFill>
            <a:blip r:embed="rId11" cstate="print"/>
            <a:stretch>
              <a:fillRect/>
            </a:stretch>
          </p:blipFill>
          <p:spPr>
            <a:xfrm>
              <a:off x="6928626" y="10119849"/>
              <a:ext cx="71480" cy="212090"/>
            </a:xfrm>
            <a:prstGeom prst="rect">
              <a:avLst/>
            </a:prstGeom>
          </p:spPr>
        </p:pic>
        <p:sp>
          <p:nvSpPr>
            <p:cNvPr id="52" name="object 52">
              <a:extLst>
                <a:ext uri="{FF2B5EF4-FFF2-40B4-BE49-F238E27FC236}">
                  <a16:creationId xmlns:a16="http://schemas.microsoft.com/office/drawing/2014/main" id="{D77B9742-6E30-0A54-4187-F1CB58294CE6}"/>
                </a:ext>
              </a:extLst>
            </p:cNvPr>
            <p:cNvSpPr/>
            <p:nvPr/>
          </p:nvSpPr>
          <p:spPr>
            <a:xfrm>
              <a:off x="7007237" y="10052609"/>
              <a:ext cx="172085" cy="242570"/>
            </a:xfrm>
            <a:custGeom>
              <a:avLst/>
              <a:gdLst/>
              <a:ahLst/>
              <a:cxnLst/>
              <a:rect l="l" t="t" r="r" b="b"/>
              <a:pathLst>
                <a:path w="172084" h="242570">
                  <a:moveTo>
                    <a:pt x="138099" y="16141"/>
                  </a:moveTo>
                  <a:lnTo>
                    <a:pt x="115443" y="4216"/>
                  </a:lnTo>
                  <a:lnTo>
                    <a:pt x="84074" y="0"/>
                  </a:lnTo>
                  <a:lnTo>
                    <a:pt x="46774" y="7975"/>
                  </a:lnTo>
                  <a:lnTo>
                    <a:pt x="6311" y="32651"/>
                  </a:lnTo>
                  <a:lnTo>
                    <a:pt x="0" y="38138"/>
                  </a:lnTo>
                  <a:lnTo>
                    <a:pt x="4978" y="36677"/>
                  </a:lnTo>
                  <a:lnTo>
                    <a:pt x="10325" y="36144"/>
                  </a:lnTo>
                  <a:lnTo>
                    <a:pt x="106387" y="46532"/>
                  </a:lnTo>
                  <a:lnTo>
                    <a:pt x="110312" y="45097"/>
                  </a:lnTo>
                  <a:lnTo>
                    <a:pt x="138099" y="16141"/>
                  </a:lnTo>
                  <a:close/>
                </a:path>
                <a:path w="172084" h="242570">
                  <a:moveTo>
                    <a:pt x="171526" y="198018"/>
                  </a:moveTo>
                  <a:lnTo>
                    <a:pt x="171386" y="184378"/>
                  </a:lnTo>
                  <a:lnTo>
                    <a:pt x="166535" y="173380"/>
                  </a:lnTo>
                  <a:lnTo>
                    <a:pt x="161378" y="166992"/>
                  </a:lnTo>
                  <a:lnTo>
                    <a:pt x="153581" y="165125"/>
                  </a:lnTo>
                  <a:lnTo>
                    <a:pt x="145262" y="167297"/>
                  </a:lnTo>
                  <a:lnTo>
                    <a:pt x="146659" y="177800"/>
                  </a:lnTo>
                  <a:lnTo>
                    <a:pt x="145046" y="189433"/>
                  </a:lnTo>
                  <a:lnTo>
                    <a:pt x="122504" y="222377"/>
                  </a:lnTo>
                  <a:lnTo>
                    <a:pt x="111188" y="227685"/>
                  </a:lnTo>
                  <a:lnTo>
                    <a:pt x="112102" y="230657"/>
                  </a:lnTo>
                  <a:lnTo>
                    <a:pt x="113474" y="233362"/>
                  </a:lnTo>
                  <a:lnTo>
                    <a:pt x="115316" y="235635"/>
                  </a:lnTo>
                  <a:lnTo>
                    <a:pt x="124218" y="241719"/>
                  </a:lnTo>
                  <a:lnTo>
                    <a:pt x="135318" y="242023"/>
                  </a:lnTo>
                  <a:lnTo>
                    <a:pt x="147243" y="236829"/>
                  </a:lnTo>
                  <a:lnTo>
                    <a:pt x="158584" y="226441"/>
                  </a:lnTo>
                  <a:lnTo>
                    <a:pt x="167170" y="212610"/>
                  </a:lnTo>
                  <a:lnTo>
                    <a:pt x="171526" y="198018"/>
                  </a:lnTo>
                  <a:close/>
                </a:path>
              </a:pathLst>
            </a:custGeom>
            <a:solidFill>
              <a:srgbClr val="C3612C"/>
            </a:solidFill>
          </p:spPr>
          <p:txBody>
            <a:bodyPr wrap="square" lIns="0" tIns="0" rIns="0" bIns="0" rtlCol="0"/>
            <a:lstStyle/>
            <a:p>
              <a:endParaRPr/>
            </a:p>
          </p:txBody>
        </p:sp>
        <p:pic>
          <p:nvPicPr>
            <p:cNvPr id="53" name="object 53">
              <a:extLst>
                <a:ext uri="{FF2B5EF4-FFF2-40B4-BE49-F238E27FC236}">
                  <a16:creationId xmlns:a16="http://schemas.microsoft.com/office/drawing/2014/main" id="{DC826F45-68DD-1B06-1C75-B23D1A02CCD2}"/>
                </a:ext>
              </a:extLst>
            </p:cNvPr>
            <p:cNvPicPr/>
            <p:nvPr/>
          </p:nvPicPr>
          <p:blipFill>
            <a:blip r:embed="rId12" cstate="print"/>
            <a:stretch>
              <a:fillRect/>
            </a:stretch>
          </p:blipFill>
          <p:spPr>
            <a:xfrm>
              <a:off x="7065849" y="10409085"/>
              <a:ext cx="86613" cy="87172"/>
            </a:xfrm>
            <a:prstGeom prst="rect">
              <a:avLst/>
            </a:prstGeom>
          </p:spPr>
        </p:pic>
        <p:sp>
          <p:nvSpPr>
            <p:cNvPr id="54" name="object 54">
              <a:extLst>
                <a:ext uri="{FF2B5EF4-FFF2-40B4-BE49-F238E27FC236}">
                  <a16:creationId xmlns:a16="http://schemas.microsoft.com/office/drawing/2014/main" id="{CC945395-CCB7-8B35-9C12-B4A4BD3E9435}"/>
                </a:ext>
              </a:extLst>
            </p:cNvPr>
            <p:cNvSpPr/>
            <p:nvPr/>
          </p:nvSpPr>
          <p:spPr>
            <a:xfrm>
              <a:off x="6917181" y="9988715"/>
              <a:ext cx="360045" cy="446405"/>
            </a:xfrm>
            <a:custGeom>
              <a:avLst/>
              <a:gdLst/>
              <a:ahLst/>
              <a:cxnLst/>
              <a:rect l="l" t="t" r="r" b="b"/>
              <a:pathLst>
                <a:path w="360045" h="446404">
                  <a:moveTo>
                    <a:pt x="193243" y="374396"/>
                  </a:moveTo>
                  <a:lnTo>
                    <a:pt x="184924" y="368871"/>
                  </a:lnTo>
                  <a:lnTo>
                    <a:pt x="182460" y="368427"/>
                  </a:lnTo>
                  <a:lnTo>
                    <a:pt x="97942" y="390423"/>
                  </a:lnTo>
                  <a:lnTo>
                    <a:pt x="96545" y="390626"/>
                  </a:lnTo>
                  <a:lnTo>
                    <a:pt x="97739" y="394068"/>
                  </a:lnTo>
                  <a:lnTo>
                    <a:pt x="101422" y="396544"/>
                  </a:lnTo>
                  <a:lnTo>
                    <a:pt x="188518" y="373888"/>
                  </a:lnTo>
                  <a:lnTo>
                    <a:pt x="191719" y="373913"/>
                  </a:lnTo>
                  <a:lnTo>
                    <a:pt x="193243" y="374396"/>
                  </a:lnTo>
                  <a:close/>
                </a:path>
                <a:path w="360045" h="446404">
                  <a:moveTo>
                    <a:pt x="359727" y="34505"/>
                  </a:moveTo>
                  <a:lnTo>
                    <a:pt x="330339" y="6464"/>
                  </a:lnTo>
                  <a:lnTo>
                    <a:pt x="323189" y="1778"/>
                  </a:lnTo>
                  <a:lnTo>
                    <a:pt x="314807" y="0"/>
                  </a:lnTo>
                  <a:lnTo>
                    <a:pt x="306197" y="1587"/>
                  </a:lnTo>
                  <a:lnTo>
                    <a:pt x="298323" y="6985"/>
                  </a:lnTo>
                  <a:lnTo>
                    <a:pt x="200355" y="109004"/>
                  </a:lnTo>
                  <a:lnTo>
                    <a:pt x="196430" y="110439"/>
                  </a:lnTo>
                  <a:lnTo>
                    <a:pt x="105930" y="100660"/>
                  </a:lnTo>
                  <a:lnTo>
                    <a:pt x="86702" y="103162"/>
                  </a:lnTo>
                  <a:lnTo>
                    <a:pt x="71437" y="113588"/>
                  </a:lnTo>
                  <a:lnTo>
                    <a:pt x="62280" y="129654"/>
                  </a:lnTo>
                  <a:lnTo>
                    <a:pt x="61341" y="149047"/>
                  </a:lnTo>
                  <a:lnTo>
                    <a:pt x="82918" y="261416"/>
                  </a:lnTo>
                  <a:lnTo>
                    <a:pt x="82296" y="265112"/>
                  </a:lnTo>
                  <a:lnTo>
                    <a:pt x="2717" y="402793"/>
                  </a:lnTo>
                  <a:lnTo>
                    <a:pt x="0" y="411657"/>
                  </a:lnTo>
                  <a:lnTo>
                    <a:pt x="1422" y="420128"/>
                  </a:lnTo>
                  <a:lnTo>
                    <a:pt x="6159" y="427126"/>
                  </a:lnTo>
                  <a:lnTo>
                    <a:pt x="13398" y="431609"/>
                  </a:lnTo>
                  <a:lnTo>
                    <a:pt x="58877" y="446036"/>
                  </a:lnTo>
                  <a:lnTo>
                    <a:pt x="49517" y="441007"/>
                  </a:lnTo>
                  <a:lnTo>
                    <a:pt x="43294" y="432549"/>
                  </a:lnTo>
                  <a:lnTo>
                    <a:pt x="41300" y="422097"/>
                  </a:lnTo>
                  <a:lnTo>
                    <a:pt x="44640" y="411086"/>
                  </a:lnTo>
                  <a:lnTo>
                    <a:pt x="118833" y="285483"/>
                  </a:lnTo>
                  <a:lnTo>
                    <a:pt x="119481" y="281774"/>
                  </a:lnTo>
                  <a:lnTo>
                    <a:pt x="97358" y="160591"/>
                  </a:lnTo>
                  <a:lnTo>
                    <a:pt x="98234" y="145275"/>
                  </a:lnTo>
                  <a:lnTo>
                    <a:pt x="105587" y="132651"/>
                  </a:lnTo>
                  <a:lnTo>
                    <a:pt x="117716" y="124523"/>
                  </a:lnTo>
                  <a:lnTo>
                    <a:pt x="132905" y="122707"/>
                  </a:lnTo>
                  <a:lnTo>
                    <a:pt x="229844" y="134239"/>
                  </a:lnTo>
                  <a:lnTo>
                    <a:pt x="234556" y="132562"/>
                  </a:lnTo>
                  <a:lnTo>
                    <a:pt x="328155" y="34150"/>
                  </a:lnTo>
                  <a:lnTo>
                    <a:pt x="335978" y="28829"/>
                  </a:lnTo>
                  <a:lnTo>
                    <a:pt x="344563" y="27444"/>
                  </a:lnTo>
                  <a:lnTo>
                    <a:pt x="352831" y="29502"/>
                  </a:lnTo>
                  <a:lnTo>
                    <a:pt x="359727" y="34505"/>
                  </a:lnTo>
                  <a:close/>
                </a:path>
              </a:pathLst>
            </a:custGeom>
            <a:solidFill>
              <a:srgbClr val="FAAB17"/>
            </a:solidFill>
          </p:spPr>
          <p:txBody>
            <a:bodyPr wrap="square" lIns="0" tIns="0" rIns="0" bIns="0" rtlCol="0"/>
            <a:lstStyle/>
            <a:p>
              <a:endParaRPr/>
            </a:p>
          </p:txBody>
        </p:sp>
        <p:pic>
          <p:nvPicPr>
            <p:cNvPr id="55" name="object 55">
              <a:extLst>
                <a:ext uri="{FF2B5EF4-FFF2-40B4-BE49-F238E27FC236}">
                  <a16:creationId xmlns:a16="http://schemas.microsoft.com/office/drawing/2014/main" id="{ADB4D400-66BE-6F3B-3AAD-5E9D28AEC1E8}"/>
                </a:ext>
              </a:extLst>
            </p:cNvPr>
            <p:cNvPicPr/>
            <p:nvPr/>
          </p:nvPicPr>
          <p:blipFill>
            <a:blip r:embed="rId13" cstate="print"/>
            <a:stretch>
              <a:fillRect/>
            </a:stretch>
          </p:blipFill>
          <p:spPr>
            <a:xfrm>
              <a:off x="7154490" y="10233456"/>
              <a:ext cx="151460" cy="202399"/>
            </a:xfrm>
            <a:prstGeom prst="rect">
              <a:avLst/>
            </a:prstGeom>
          </p:spPr>
        </p:pic>
        <p:sp>
          <p:nvSpPr>
            <p:cNvPr id="56" name="object 56">
              <a:extLst>
                <a:ext uri="{FF2B5EF4-FFF2-40B4-BE49-F238E27FC236}">
                  <a16:creationId xmlns:a16="http://schemas.microsoft.com/office/drawing/2014/main" id="{ED13813D-D320-733C-CF47-06ECF013E64F}"/>
                </a:ext>
              </a:extLst>
            </p:cNvPr>
            <p:cNvSpPr/>
            <p:nvPr/>
          </p:nvSpPr>
          <p:spPr>
            <a:xfrm>
              <a:off x="7227149" y="10082050"/>
              <a:ext cx="17145" cy="114935"/>
            </a:xfrm>
            <a:custGeom>
              <a:avLst/>
              <a:gdLst/>
              <a:ahLst/>
              <a:cxnLst/>
              <a:rect l="l" t="t" r="r" b="b"/>
              <a:pathLst>
                <a:path w="17145" h="114934">
                  <a:moveTo>
                    <a:pt x="12547" y="0"/>
                  </a:moveTo>
                  <a:lnTo>
                    <a:pt x="8394" y="253"/>
                  </a:lnTo>
                  <a:lnTo>
                    <a:pt x="8686" y="1142"/>
                  </a:lnTo>
                  <a:lnTo>
                    <a:pt x="8702" y="3340"/>
                  </a:lnTo>
                  <a:lnTo>
                    <a:pt x="0" y="106387"/>
                  </a:lnTo>
                  <a:lnTo>
                    <a:pt x="1473" y="109397"/>
                  </a:lnTo>
                  <a:lnTo>
                    <a:pt x="4063" y="111150"/>
                  </a:lnTo>
                  <a:lnTo>
                    <a:pt x="9090" y="114465"/>
                  </a:lnTo>
                  <a:lnTo>
                    <a:pt x="7632" y="111429"/>
                  </a:lnTo>
                  <a:lnTo>
                    <a:pt x="7789" y="109397"/>
                  </a:lnTo>
                  <a:lnTo>
                    <a:pt x="16738" y="3340"/>
                  </a:lnTo>
                  <a:lnTo>
                    <a:pt x="12547" y="0"/>
                  </a:lnTo>
                  <a:close/>
                </a:path>
              </a:pathLst>
            </a:custGeom>
            <a:solidFill>
              <a:srgbClr val="FAAB17"/>
            </a:solidFill>
          </p:spPr>
          <p:txBody>
            <a:bodyPr wrap="square" lIns="0" tIns="0" rIns="0" bIns="0" rtlCol="0"/>
            <a:lstStyle/>
            <a:p>
              <a:endParaRPr/>
            </a:p>
          </p:txBody>
        </p:sp>
      </p:grpSp>
      <p:grpSp>
        <p:nvGrpSpPr>
          <p:cNvPr id="73" name="Group 72">
            <a:extLst>
              <a:ext uri="{FF2B5EF4-FFF2-40B4-BE49-F238E27FC236}">
                <a16:creationId xmlns:a16="http://schemas.microsoft.com/office/drawing/2014/main" id="{9F13894C-52FB-2B88-9A91-75CFDB1F0BFA}"/>
              </a:ext>
            </a:extLst>
          </p:cNvPr>
          <p:cNvGrpSpPr/>
          <p:nvPr/>
        </p:nvGrpSpPr>
        <p:grpSpPr>
          <a:xfrm>
            <a:off x="6896985" y="4711313"/>
            <a:ext cx="636907" cy="550321"/>
            <a:chOff x="6763635" y="4387463"/>
            <a:chExt cx="636907" cy="550321"/>
          </a:xfrm>
        </p:grpSpPr>
        <p:sp>
          <p:nvSpPr>
            <p:cNvPr id="58" name="object 58">
              <a:extLst>
                <a:ext uri="{FF2B5EF4-FFF2-40B4-BE49-F238E27FC236}">
                  <a16:creationId xmlns:a16="http://schemas.microsoft.com/office/drawing/2014/main" id="{6EF769E7-CD5C-9B0C-9E4F-CDB495F07CDC}"/>
                </a:ext>
              </a:extLst>
            </p:cNvPr>
            <p:cNvSpPr/>
            <p:nvPr/>
          </p:nvSpPr>
          <p:spPr>
            <a:xfrm>
              <a:off x="6763637" y="4387466"/>
              <a:ext cx="636905" cy="549910"/>
            </a:xfrm>
            <a:custGeom>
              <a:avLst/>
              <a:gdLst/>
              <a:ahLst/>
              <a:cxnLst/>
              <a:rect l="l" t="t" r="r" b="b"/>
              <a:pathLst>
                <a:path w="636904" h="549910">
                  <a:moveTo>
                    <a:pt x="162877" y="0"/>
                  </a:moveTo>
                  <a:lnTo>
                    <a:pt x="0" y="216852"/>
                  </a:lnTo>
                  <a:lnTo>
                    <a:pt x="36626" y="384441"/>
                  </a:lnTo>
                  <a:lnTo>
                    <a:pt x="473570" y="549909"/>
                  </a:lnTo>
                  <a:lnTo>
                    <a:pt x="636447" y="333057"/>
                  </a:lnTo>
                  <a:lnTo>
                    <a:pt x="198678" y="168681"/>
                  </a:lnTo>
                  <a:lnTo>
                    <a:pt x="162877" y="0"/>
                  </a:lnTo>
                  <a:close/>
                </a:path>
              </a:pathLst>
            </a:custGeom>
            <a:solidFill>
              <a:srgbClr val="F1F1F2"/>
            </a:solidFill>
          </p:spPr>
          <p:txBody>
            <a:bodyPr wrap="square" lIns="0" tIns="0" rIns="0" bIns="0" rtlCol="0"/>
            <a:lstStyle/>
            <a:p>
              <a:endParaRPr/>
            </a:p>
          </p:txBody>
        </p:sp>
        <p:sp>
          <p:nvSpPr>
            <p:cNvPr id="59" name="object 59">
              <a:extLst>
                <a:ext uri="{FF2B5EF4-FFF2-40B4-BE49-F238E27FC236}">
                  <a16:creationId xmlns:a16="http://schemas.microsoft.com/office/drawing/2014/main" id="{7A181925-4384-E572-F854-E52418B4E876}"/>
                </a:ext>
              </a:extLst>
            </p:cNvPr>
            <p:cNvSpPr/>
            <p:nvPr/>
          </p:nvSpPr>
          <p:spPr>
            <a:xfrm>
              <a:off x="6926515" y="4387467"/>
              <a:ext cx="473709" cy="333375"/>
            </a:xfrm>
            <a:custGeom>
              <a:avLst/>
              <a:gdLst/>
              <a:ahLst/>
              <a:cxnLst/>
              <a:rect l="l" t="t" r="r" b="b"/>
              <a:pathLst>
                <a:path w="473709" h="333375">
                  <a:moveTo>
                    <a:pt x="0" y="0"/>
                  </a:moveTo>
                  <a:lnTo>
                    <a:pt x="35801" y="168681"/>
                  </a:lnTo>
                  <a:lnTo>
                    <a:pt x="473570" y="333057"/>
                  </a:lnTo>
                  <a:lnTo>
                    <a:pt x="436905" y="165773"/>
                  </a:lnTo>
                  <a:lnTo>
                    <a:pt x="0" y="0"/>
                  </a:lnTo>
                  <a:close/>
                </a:path>
              </a:pathLst>
            </a:custGeom>
            <a:solidFill>
              <a:srgbClr val="FAAB17"/>
            </a:solidFill>
          </p:spPr>
          <p:txBody>
            <a:bodyPr wrap="square" lIns="0" tIns="0" rIns="0" bIns="0" rtlCol="0"/>
            <a:lstStyle/>
            <a:p>
              <a:endParaRPr/>
            </a:p>
          </p:txBody>
        </p:sp>
        <p:pic>
          <p:nvPicPr>
            <p:cNvPr id="60" name="object 60">
              <a:extLst>
                <a:ext uri="{FF2B5EF4-FFF2-40B4-BE49-F238E27FC236}">
                  <a16:creationId xmlns:a16="http://schemas.microsoft.com/office/drawing/2014/main" id="{66C730BF-F0D9-4493-E865-7784E12FEC79}"/>
                </a:ext>
              </a:extLst>
            </p:cNvPr>
            <p:cNvPicPr/>
            <p:nvPr/>
          </p:nvPicPr>
          <p:blipFill>
            <a:blip r:embed="rId14" cstate="print"/>
            <a:stretch>
              <a:fillRect/>
            </a:stretch>
          </p:blipFill>
          <p:spPr>
            <a:xfrm>
              <a:off x="7013576" y="4420768"/>
              <a:ext cx="133826" cy="111450"/>
            </a:xfrm>
            <a:prstGeom prst="rect">
              <a:avLst/>
            </a:prstGeom>
          </p:spPr>
        </p:pic>
        <p:pic>
          <p:nvPicPr>
            <p:cNvPr id="61" name="object 61">
              <a:extLst>
                <a:ext uri="{FF2B5EF4-FFF2-40B4-BE49-F238E27FC236}">
                  <a16:creationId xmlns:a16="http://schemas.microsoft.com/office/drawing/2014/main" id="{56B265E1-00F8-0405-2B0C-7D6199ECE68A}"/>
                </a:ext>
              </a:extLst>
            </p:cNvPr>
            <p:cNvPicPr/>
            <p:nvPr/>
          </p:nvPicPr>
          <p:blipFill>
            <a:blip r:embed="rId15" cstate="print"/>
            <a:stretch>
              <a:fillRect/>
            </a:stretch>
          </p:blipFill>
          <p:spPr>
            <a:xfrm>
              <a:off x="7232673" y="4504314"/>
              <a:ext cx="133826" cy="111450"/>
            </a:xfrm>
            <a:prstGeom prst="rect">
              <a:avLst/>
            </a:prstGeom>
          </p:spPr>
        </p:pic>
        <p:sp>
          <p:nvSpPr>
            <p:cNvPr id="62" name="object 62">
              <a:extLst>
                <a:ext uri="{FF2B5EF4-FFF2-40B4-BE49-F238E27FC236}">
                  <a16:creationId xmlns:a16="http://schemas.microsoft.com/office/drawing/2014/main" id="{6E7F4231-4714-EC4E-5DAC-30699353C81D}"/>
                </a:ext>
              </a:extLst>
            </p:cNvPr>
            <p:cNvSpPr/>
            <p:nvPr/>
          </p:nvSpPr>
          <p:spPr>
            <a:xfrm>
              <a:off x="6800264" y="4556149"/>
              <a:ext cx="600075" cy="381635"/>
            </a:xfrm>
            <a:custGeom>
              <a:avLst/>
              <a:gdLst/>
              <a:ahLst/>
              <a:cxnLst/>
              <a:rect l="l" t="t" r="r" b="b"/>
              <a:pathLst>
                <a:path w="600075" h="381635">
                  <a:moveTo>
                    <a:pt x="162051" y="0"/>
                  </a:moveTo>
                  <a:lnTo>
                    <a:pt x="0" y="215760"/>
                  </a:lnTo>
                  <a:lnTo>
                    <a:pt x="436943" y="381228"/>
                  </a:lnTo>
                  <a:lnTo>
                    <a:pt x="599820" y="164376"/>
                  </a:lnTo>
                  <a:lnTo>
                    <a:pt x="162051" y="0"/>
                  </a:lnTo>
                  <a:close/>
                </a:path>
              </a:pathLst>
            </a:custGeom>
            <a:solidFill>
              <a:srgbClr val="FFF599"/>
            </a:solidFill>
          </p:spPr>
          <p:txBody>
            <a:bodyPr wrap="square" lIns="0" tIns="0" rIns="0" bIns="0" rtlCol="0"/>
            <a:lstStyle/>
            <a:p>
              <a:endParaRPr/>
            </a:p>
          </p:txBody>
        </p:sp>
        <p:sp>
          <p:nvSpPr>
            <p:cNvPr id="63" name="object 63">
              <a:extLst>
                <a:ext uri="{FF2B5EF4-FFF2-40B4-BE49-F238E27FC236}">
                  <a16:creationId xmlns:a16="http://schemas.microsoft.com/office/drawing/2014/main" id="{D830FEAF-CA15-E7BB-E122-CB948759FBD2}"/>
                </a:ext>
              </a:extLst>
            </p:cNvPr>
            <p:cNvSpPr/>
            <p:nvPr/>
          </p:nvSpPr>
          <p:spPr>
            <a:xfrm>
              <a:off x="6763635" y="4387463"/>
              <a:ext cx="198755" cy="384810"/>
            </a:xfrm>
            <a:custGeom>
              <a:avLst/>
              <a:gdLst/>
              <a:ahLst/>
              <a:cxnLst/>
              <a:rect l="l" t="t" r="r" b="b"/>
              <a:pathLst>
                <a:path w="198754" h="384810">
                  <a:moveTo>
                    <a:pt x="162877" y="0"/>
                  </a:moveTo>
                  <a:lnTo>
                    <a:pt x="0" y="216852"/>
                  </a:lnTo>
                  <a:lnTo>
                    <a:pt x="36626" y="384441"/>
                  </a:lnTo>
                  <a:lnTo>
                    <a:pt x="198678" y="168681"/>
                  </a:lnTo>
                  <a:lnTo>
                    <a:pt x="162877" y="0"/>
                  </a:lnTo>
                  <a:close/>
                </a:path>
              </a:pathLst>
            </a:custGeom>
            <a:solidFill>
              <a:srgbClr val="FFF579"/>
            </a:solidFill>
          </p:spPr>
          <p:txBody>
            <a:bodyPr wrap="square" lIns="0" tIns="0" rIns="0" bIns="0" rtlCol="0"/>
            <a:lstStyle/>
            <a:p>
              <a:endParaRPr/>
            </a:p>
          </p:txBody>
        </p:sp>
        <p:pic>
          <p:nvPicPr>
            <p:cNvPr id="64" name="object 64">
              <a:extLst>
                <a:ext uri="{FF2B5EF4-FFF2-40B4-BE49-F238E27FC236}">
                  <a16:creationId xmlns:a16="http://schemas.microsoft.com/office/drawing/2014/main" id="{FD1887D1-8CC6-F800-7635-C224774614EB}"/>
                </a:ext>
              </a:extLst>
            </p:cNvPr>
            <p:cNvPicPr/>
            <p:nvPr/>
          </p:nvPicPr>
          <p:blipFill>
            <a:blip r:embed="rId16" cstate="print"/>
            <a:stretch>
              <a:fillRect/>
            </a:stretch>
          </p:blipFill>
          <p:spPr>
            <a:xfrm>
              <a:off x="6987732" y="4429544"/>
              <a:ext cx="155273" cy="137079"/>
            </a:xfrm>
            <a:prstGeom prst="rect">
              <a:avLst/>
            </a:prstGeom>
          </p:spPr>
        </p:pic>
        <p:pic>
          <p:nvPicPr>
            <p:cNvPr id="65" name="object 65">
              <a:extLst>
                <a:ext uri="{FF2B5EF4-FFF2-40B4-BE49-F238E27FC236}">
                  <a16:creationId xmlns:a16="http://schemas.microsoft.com/office/drawing/2014/main" id="{CC507215-BC4B-914C-98D6-8739B2363571}"/>
                </a:ext>
              </a:extLst>
            </p:cNvPr>
            <p:cNvPicPr/>
            <p:nvPr/>
          </p:nvPicPr>
          <p:blipFill>
            <a:blip r:embed="rId17" cstate="print"/>
            <a:stretch>
              <a:fillRect/>
            </a:stretch>
          </p:blipFill>
          <p:spPr>
            <a:xfrm>
              <a:off x="7206831" y="4513091"/>
              <a:ext cx="155273" cy="137079"/>
            </a:xfrm>
            <a:prstGeom prst="rect">
              <a:avLst/>
            </a:prstGeom>
          </p:spPr>
        </p:pic>
      </p:grpSp>
      <p:sp>
        <p:nvSpPr>
          <p:cNvPr id="68" name="object 68">
            <a:extLst>
              <a:ext uri="{FF2B5EF4-FFF2-40B4-BE49-F238E27FC236}">
                <a16:creationId xmlns:a16="http://schemas.microsoft.com/office/drawing/2014/main" id="{BB4874A8-2ED8-CE13-4B6E-7F7A3FFE4631}"/>
              </a:ext>
            </a:extLst>
          </p:cNvPr>
          <p:cNvSpPr/>
          <p:nvPr/>
        </p:nvSpPr>
        <p:spPr>
          <a:xfrm>
            <a:off x="599363" y="3413340"/>
            <a:ext cx="27305" cy="307975"/>
          </a:xfrm>
          <a:custGeom>
            <a:avLst/>
            <a:gdLst/>
            <a:ahLst/>
            <a:cxnLst/>
            <a:rect l="l" t="t" r="r" b="b"/>
            <a:pathLst>
              <a:path w="27304" h="307975">
                <a:moveTo>
                  <a:pt x="26758" y="287134"/>
                </a:moveTo>
                <a:lnTo>
                  <a:pt x="20764" y="281139"/>
                </a:lnTo>
                <a:lnTo>
                  <a:pt x="5994" y="281139"/>
                </a:lnTo>
                <a:lnTo>
                  <a:pt x="0" y="287134"/>
                </a:lnTo>
                <a:lnTo>
                  <a:pt x="0" y="301917"/>
                </a:lnTo>
                <a:lnTo>
                  <a:pt x="5994" y="307911"/>
                </a:lnTo>
                <a:lnTo>
                  <a:pt x="20764" y="307911"/>
                </a:lnTo>
                <a:lnTo>
                  <a:pt x="26758" y="301917"/>
                </a:lnTo>
                <a:lnTo>
                  <a:pt x="26758" y="294525"/>
                </a:lnTo>
                <a:lnTo>
                  <a:pt x="26758" y="287134"/>
                </a:lnTo>
                <a:close/>
              </a:path>
              <a:path w="27304" h="307975">
                <a:moveTo>
                  <a:pt x="26758" y="148247"/>
                </a:moveTo>
                <a:lnTo>
                  <a:pt x="20764" y="142252"/>
                </a:lnTo>
                <a:lnTo>
                  <a:pt x="5994" y="142252"/>
                </a:lnTo>
                <a:lnTo>
                  <a:pt x="0" y="148247"/>
                </a:lnTo>
                <a:lnTo>
                  <a:pt x="0" y="163029"/>
                </a:lnTo>
                <a:lnTo>
                  <a:pt x="5994" y="169024"/>
                </a:lnTo>
                <a:lnTo>
                  <a:pt x="20764" y="169024"/>
                </a:lnTo>
                <a:lnTo>
                  <a:pt x="26758" y="163029"/>
                </a:lnTo>
                <a:lnTo>
                  <a:pt x="26758" y="155638"/>
                </a:lnTo>
                <a:lnTo>
                  <a:pt x="26758" y="148247"/>
                </a:lnTo>
                <a:close/>
              </a:path>
              <a:path w="27304" h="307975">
                <a:moveTo>
                  <a:pt x="26758" y="5994"/>
                </a:moveTo>
                <a:lnTo>
                  <a:pt x="20764" y="0"/>
                </a:lnTo>
                <a:lnTo>
                  <a:pt x="5994" y="0"/>
                </a:lnTo>
                <a:lnTo>
                  <a:pt x="0" y="5994"/>
                </a:lnTo>
                <a:lnTo>
                  <a:pt x="0" y="20777"/>
                </a:lnTo>
                <a:lnTo>
                  <a:pt x="5994" y="26771"/>
                </a:lnTo>
                <a:lnTo>
                  <a:pt x="20764" y="26771"/>
                </a:lnTo>
                <a:lnTo>
                  <a:pt x="26758" y="20777"/>
                </a:lnTo>
                <a:lnTo>
                  <a:pt x="26758" y="13385"/>
                </a:lnTo>
                <a:lnTo>
                  <a:pt x="26758" y="5994"/>
                </a:lnTo>
                <a:close/>
              </a:path>
            </a:pathLst>
          </a:custGeom>
          <a:solidFill>
            <a:srgbClr val="1D1D1B"/>
          </a:solidFill>
        </p:spPr>
        <p:txBody>
          <a:bodyPr wrap="square" lIns="0" tIns="0" rIns="0" bIns="0" rtlCol="0"/>
          <a:lstStyle/>
          <a:p>
            <a:endParaRPr/>
          </a:p>
        </p:txBody>
      </p:sp>
      <p:pic>
        <p:nvPicPr>
          <p:cNvPr id="72" name="object 72">
            <a:extLst>
              <a:ext uri="{FF2B5EF4-FFF2-40B4-BE49-F238E27FC236}">
                <a16:creationId xmlns:a16="http://schemas.microsoft.com/office/drawing/2014/main" id="{11CA1AD6-BE15-56DD-4DC5-1AD28FA7CB43}"/>
              </a:ext>
            </a:extLst>
          </p:cNvPr>
          <p:cNvPicPr/>
          <p:nvPr/>
        </p:nvPicPr>
        <p:blipFill>
          <a:blip r:embed="rId18" cstate="print"/>
          <a:stretch>
            <a:fillRect/>
          </a:stretch>
        </p:blipFill>
        <p:spPr>
          <a:xfrm>
            <a:off x="374760" y="3461396"/>
            <a:ext cx="1130799" cy="1765767"/>
          </a:xfrm>
          <a:prstGeom prst="rect">
            <a:avLst/>
          </a:prstGeom>
        </p:spPr>
      </p:pic>
      <p:sp>
        <p:nvSpPr>
          <p:cNvPr id="75" name="TextBox 74">
            <a:extLst>
              <a:ext uri="{FF2B5EF4-FFF2-40B4-BE49-F238E27FC236}">
                <a16:creationId xmlns:a16="http://schemas.microsoft.com/office/drawing/2014/main" id="{A5BD0BCA-965D-F64C-BCF6-D9F0E0CD25C5}"/>
              </a:ext>
            </a:extLst>
          </p:cNvPr>
          <p:cNvSpPr txBox="1"/>
          <p:nvPr/>
        </p:nvSpPr>
        <p:spPr>
          <a:xfrm>
            <a:off x="2620120" y="2505654"/>
            <a:ext cx="4114800" cy="2621230"/>
          </a:xfrm>
          <a:prstGeom prst="rect">
            <a:avLst/>
          </a:prstGeom>
          <a:noFill/>
        </p:spPr>
        <p:txBody>
          <a:bodyPr wrap="square">
            <a:spAutoFit/>
          </a:bodyPr>
          <a:lstStyle/>
          <a:p>
            <a:pPr algn="r" rtl="1"/>
            <a:r>
              <a:rPr lang="ar-AE" sz="1100" b="1" dirty="0">
                <a:solidFill>
                  <a:schemeClr val="bg1"/>
                </a:solidFill>
                <a:latin typeface="Noto Sans Arabic ExtBd" panose="020B0502040504020204" pitchFamily="34" charset="0"/>
                <a:cs typeface="Noto Sans Arabic ExtBd" panose="020B0502040504020204" pitchFamily="34" charset="0"/>
              </a:rPr>
              <a:t>جدول الأنشطة للأطفال </a:t>
            </a:r>
          </a:p>
          <a:p>
            <a:pPr marL="1822450" algn="r">
              <a:spcBef>
                <a:spcPts val="100"/>
              </a:spcBef>
            </a:pPr>
            <a:r>
              <a:rPr lang="ar-AE" sz="900" b="1" dirty="0">
                <a:solidFill>
                  <a:schemeClr val="tx1"/>
                </a:solidFill>
                <a:latin typeface="LEGO Typewell"/>
                <a:cs typeface="Noto Sans Arabic Med" panose="020B0502040504020204" pitchFamily="34" charset="0"/>
              </a:rPr>
              <a:t>بيت الألعاب </a:t>
            </a:r>
            <a:endParaRPr lang="en-US" sz="900" b="1" dirty="0">
              <a:solidFill>
                <a:schemeClr val="tx1"/>
              </a:solidFill>
              <a:latin typeface="LEGO Typewell"/>
              <a:cs typeface="Noto Sans Arabic Med" panose="020B0502040504020204" pitchFamily="34" charset="0"/>
            </a:endParaRPr>
          </a:p>
          <a:p>
            <a:pPr algn="r" rtl="1"/>
            <a:r>
              <a:rPr lang="ar-AE" sz="800" b="1" dirty="0">
                <a:solidFill>
                  <a:srgbClr val="FFC000"/>
                </a:solidFill>
                <a:latin typeface="LEGO Typewell"/>
                <a:cs typeface="Noto Sans Arabic Med" panose="020B0502040504020204" pitchFamily="34" charset="0"/>
              </a:rPr>
              <a:t>9:15</a:t>
            </a:r>
            <a:r>
              <a:rPr lang="en-AE" sz="1800" dirty="0"/>
              <a:t> </a:t>
            </a:r>
            <a:r>
              <a:rPr lang="en-AE" sz="800" dirty="0" err="1">
                <a:solidFill>
                  <a:srgbClr val="FFFF00"/>
                </a:solidFill>
                <a:latin typeface="LEGO Typewell"/>
              </a:rPr>
              <a:t>ألعاب</a:t>
            </a:r>
            <a:endParaRPr lang="en-US" sz="800" b="1" dirty="0">
              <a:solidFill>
                <a:srgbClr val="FFC000"/>
              </a:solidFill>
              <a:latin typeface="LEGO Typewell"/>
              <a:cs typeface="Noto Sans Arabic Med" panose="020B0502040504020204" pitchFamily="34" charset="0"/>
            </a:endParaRPr>
          </a:p>
          <a:p>
            <a:pPr algn="r" rtl="1"/>
            <a:r>
              <a:rPr lang="en-US" sz="800" b="1" dirty="0">
                <a:solidFill>
                  <a:srgbClr val="FFC000"/>
                </a:solidFill>
                <a:latin typeface="LEGO Typewell"/>
                <a:cs typeface="Noto Sans Arabic Med" panose="020B0502040504020204" pitchFamily="34" charset="0"/>
              </a:rPr>
              <a:t> </a:t>
            </a:r>
            <a:r>
              <a:rPr lang="ar-AE" sz="800" b="1" dirty="0">
                <a:solidFill>
                  <a:srgbClr val="FFC000"/>
                </a:solidFill>
                <a:latin typeface="LEGO Typewell"/>
                <a:cs typeface="Noto Sans Arabic Med" panose="020B0502040504020204" pitchFamily="34" charset="0"/>
              </a:rPr>
              <a:t>11:00</a:t>
            </a:r>
            <a:r>
              <a:rPr lang="en-AE" sz="800" dirty="0" err="1">
                <a:solidFill>
                  <a:srgbClr val="FFFF00"/>
                </a:solidFill>
                <a:latin typeface="LEGO Typewell"/>
              </a:rPr>
              <a:t>صمّم</a:t>
            </a:r>
            <a:r>
              <a:rPr lang="en-AE" sz="800" dirty="0">
                <a:solidFill>
                  <a:srgbClr val="FFFF00"/>
                </a:solidFill>
                <a:latin typeface="LEGO Typewell"/>
              </a:rPr>
              <a:t> </a:t>
            </a:r>
            <a:r>
              <a:rPr lang="en-AE" sz="800" dirty="0" err="1">
                <a:solidFill>
                  <a:srgbClr val="FFFF00"/>
                </a:solidFill>
                <a:latin typeface="LEGO Typewell"/>
              </a:rPr>
              <a:t>علمك</a:t>
            </a:r>
            <a:endParaRPr lang="en-US" sz="800" b="1" dirty="0">
              <a:solidFill>
                <a:srgbClr val="FFC000"/>
              </a:solidFill>
              <a:latin typeface="LEGO Typewell"/>
              <a:cs typeface="Noto Sans Arabic Med" panose="020B0502040504020204" pitchFamily="34" charset="0"/>
            </a:endParaRPr>
          </a:p>
          <a:p>
            <a:pPr algn="r" rtl="1"/>
            <a:r>
              <a:rPr lang="ar-AE" sz="800" b="1" dirty="0">
                <a:solidFill>
                  <a:srgbClr val="FFC000"/>
                </a:solidFill>
                <a:latin typeface="LEGO Typewell"/>
                <a:cs typeface="Noto Sans Arabic Med" panose="020B0502040504020204" pitchFamily="34" charset="0"/>
              </a:rPr>
              <a:t>12:00</a:t>
            </a:r>
            <a:r>
              <a:rPr lang="en-AE" sz="800" dirty="0">
                <a:solidFill>
                  <a:srgbClr val="FFFF00"/>
                </a:solidFill>
                <a:latin typeface="LEGO Typewell"/>
              </a:rPr>
              <a:t> </a:t>
            </a:r>
            <a:r>
              <a:rPr lang="en-AE" sz="800" dirty="0" err="1">
                <a:solidFill>
                  <a:srgbClr val="FFFF00"/>
                </a:solidFill>
                <a:latin typeface="LEGO Typewell"/>
              </a:rPr>
              <a:t>ألعاب</a:t>
            </a:r>
            <a:endParaRPr lang="en-US" sz="800" b="1" dirty="0">
              <a:solidFill>
                <a:srgbClr val="FFC000"/>
              </a:solidFill>
              <a:latin typeface="LEGO Typewell"/>
              <a:cs typeface="Noto Sans Arabic Med" panose="020B0502040504020204" pitchFamily="34" charset="0"/>
            </a:endParaRPr>
          </a:p>
          <a:p>
            <a:pPr algn="r" rtl="1"/>
            <a:r>
              <a:rPr lang="ar-AE" sz="800" b="1" dirty="0">
                <a:solidFill>
                  <a:srgbClr val="FFC000"/>
                </a:solidFill>
                <a:latin typeface="Noto Sans Arabic Med" panose="020B0502040504020204" pitchFamily="34" charset="0"/>
                <a:cs typeface="Noto Sans Arabic Med" panose="020B0502040504020204" pitchFamily="34" charset="0"/>
              </a:rPr>
              <a:t>13:00</a:t>
            </a:r>
            <a:r>
              <a:rPr lang="en-AE" sz="1800" dirty="0"/>
              <a:t> </a:t>
            </a:r>
            <a:r>
              <a:rPr lang="en-AE" sz="800" dirty="0" err="1">
                <a:solidFill>
                  <a:srgbClr val="FFFF00"/>
                </a:solidFill>
                <a:latin typeface="LEGO Typewell"/>
              </a:rPr>
              <a:t>الفنون</a:t>
            </a:r>
            <a:r>
              <a:rPr lang="en-AE" sz="800" dirty="0">
                <a:solidFill>
                  <a:srgbClr val="FFFF00"/>
                </a:solidFill>
                <a:latin typeface="LEGO Typewell"/>
              </a:rPr>
              <a:t> </a:t>
            </a:r>
            <a:r>
              <a:rPr lang="en-AE" sz="800" dirty="0" err="1">
                <a:solidFill>
                  <a:srgbClr val="FFFF00"/>
                </a:solidFill>
                <a:latin typeface="LEGO Typewell"/>
              </a:rPr>
              <a:t>والحرف</a:t>
            </a:r>
            <a:r>
              <a:rPr lang="en-AE" sz="800" dirty="0">
                <a:solidFill>
                  <a:srgbClr val="FFFF00"/>
                </a:solidFill>
                <a:latin typeface="LEGO Typewell"/>
              </a:rPr>
              <a:t> </a:t>
            </a:r>
            <a:r>
              <a:rPr lang="en-AE" sz="800" dirty="0" err="1">
                <a:solidFill>
                  <a:srgbClr val="FFFF00"/>
                </a:solidFill>
                <a:latin typeface="LEGO Typewell"/>
              </a:rPr>
              <a:t>اليدوية</a:t>
            </a:r>
            <a:endParaRPr lang="en-US" sz="800" b="1" dirty="0">
              <a:solidFill>
                <a:srgbClr val="FFC000"/>
              </a:solidFill>
              <a:latin typeface="Noto Sans Arabic Med" panose="020B0502040504020204" pitchFamily="34" charset="0"/>
              <a:cs typeface="Noto Sans Arabic Med" panose="020B0502040504020204" pitchFamily="34" charset="0"/>
            </a:endParaRPr>
          </a:p>
          <a:p>
            <a:pPr algn="r" rtl="1"/>
            <a:r>
              <a:rPr lang="ar-AE" sz="800" b="1" dirty="0">
                <a:solidFill>
                  <a:srgbClr val="FFC000"/>
                </a:solidFill>
                <a:latin typeface="LEGO Typewell"/>
                <a:cs typeface="Noto Sans Arabic Med" panose="020B0502040504020204" pitchFamily="34" charset="0"/>
              </a:rPr>
              <a:t>14:00</a:t>
            </a:r>
            <a:r>
              <a:rPr lang="ar-AE" sz="800" b="1" dirty="0">
                <a:solidFill>
                  <a:srgbClr val="FFC000"/>
                </a:solidFill>
                <a:latin typeface="Noto Sans Arabic Med" panose="020B0502040504020204" pitchFamily="34" charset="0"/>
                <a:cs typeface="Noto Sans Arabic Med" panose="020B0502040504020204" pitchFamily="34" charset="0"/>
              </a:rPr>
              <a:t> </a:t>
            </a:r>
            <a:r>
              <a:rPr lang="en-AE" sz="800" dirty="0" err="1">
                <a:solidFill>
                  <a:srgbClr val="FFFF00"/>
                </a:solidFill>
                <a:latin typeface="LEGO Typewell"/>
              </a:rPr>
              <a:t>متعة</a:t>
            </a:r>
            <a:r>
              <a:rPr lang="en-AE" sz="800" dirty="0">
                <a:solidFill>
                  <a:srgbClr val="FFFF00"/>
                </a:solidFill>
                <a:latin typeface="LEGO Typewell"/>
              </a:rPr>
              <a:t> </a:t>
            </a:r>
            <a:r>
              <a:rPr lang="en-AE" sz="800" dirty="0" err="1">
                <a:solidFill>
                  <a:srgbClr val="FFFF00"/>
                </a:solidFill>
                <a:latin typeface="LEGO Typewell"/>
              </a:rPr>
              <a:t>التلوين</a:t>
            </a:r>
            <a:endParaRPr lang="en-AE" sz="800" dirty="0">
              <a:solidFill>
                <a:srgbClr val="FFFF00"/>
              </a:solidFill>
              <a:latin typeface="LEGO Typewell"/>
            </a:endParaRPr>
          </a:p>
          <a:p>
            <a:pPr algn="r" rtl="1"/>
            <a:r>
              <a:rPr lang="ar-AE" sz="800" b="1" dirty="0">
                <a:solidFill>
                  <a:srgbClr val="FFC000"/>
                </a:solidFill>
                <a:latin typeface="Noto Sans Arabic Med" panose="020B0502040504020204" pitchFamily="34" charset="0"/>
                <a:cs typeface="Noto Sans Arabic Med" panose="020B0502040504020204" pitchFamily="34" charset="0"/>
              </a:rPr>
              <a:t>15:00 </a:t>
            </a:r>
            <a:r>
              <a:rPr lang="en-AE" sz="800" dirty="0" err="1">
                <a:solidFill>
                  <a:srgbClr val="FFFF00"/>
                </a:solidFill>
                <a:latin typeface="LEGO Typewell"/>
              </a:rPr>
              <a:t>ألعاب</a:t>
            </a:r>
            <a:endParaRPr lang="en-AE" sz="800" dirty="0">
              <a:solidFill>
                <a:srgbClr val="FFFF00"/>
              </a:solidFill>
              <a:latin typeface="LEGO Typewell"/>
            </a:endParaRPr>
          </a:p>
          <a:p>
            <a:pPr rtl="1"/>
            <a:endParaRPr lang="en-US" sz="800" b="1" dirty="0">
              <a:solidFill>
                <a:srgbClr val="FFC000"/>
              </a:solidFill>
              <a:latin typeface="LEGO Typewell"/>
              <a:cs typeface="Noto Sans Arabic Med" panose="020B0502040504020204" pitchFamily="34" charset="0"/>
            </a:endParaRPr>
          </a:p>
          <a:p>
            <a:pPr rtl="1"/>
            <a:endParaRPr lang="en-US" sz="800" b="1" dirty="0">
              <a:solidFill>
                <a:srgbClr val="FFC000"/>
              </a:solidFill>
              <a:latin typeface="Noto Sans Arabic Med" panose="020B0502040504020204" pitchFamily="34" charset="0"/>
              <a:cs typeface="Noto Sans Arabic Med" panose="020B0502040504020204" pitchFamily="34" charset="0"/>
            </a:endParaRPr>
          </a:p>
          <a:p>
            <a:pPr algn="r" rtl="1"/>
            <a:r>
              <a:rPr lang="ar-AE" sz="1100" b="1" dirty="0">
                <a:solidFill>
                  <a:schemeClr val="bg1"/>
                </a:solidFill>
                <a:latin typeface="Noto Sans Arabic ExtBd" panose="020B0502040504020204" pitchFamily="34" charset="0"/>
                <a:cs typeface="Noto Sans Arabic ExtBd" panose="020B0502040504020204" pitchFamily="34" charset="0"/>
              </a:rPr>
              <a:t>ظهور شخصيه تنكريه</a:t>
            </a:r>
            <a:endParaRPr lang="en-US" sz="1100" b="1" dirty="0">
              <a:solidFill>
                <a:schemeClr val="bg1"/>
              </a:solidFill>
              <a:latin typeface="Noto Sans Arabic ExtBd" panose="020B0502040504020204" pitchFamily="34" charset="0"/>
              <a:cs typeface="Noto Sans Arabic ExtBd" panose="020B0502040504020204" pitchFamily="34" charset="0"/>
            </a:endParaRPr>
          </a:p>
          <a:p>
            <a:pPr algn="r" rtl="1"/>
            <a:r>
              <a:rPr lang="ar-AE" sz="800" b="1" dirty="0">
                <a:solidFill>
                  <a:schemeClr val="tx1"/>
                </a:solidFill>
                <a:latin typeface="LEGO Typewell"/>
                <a:cs typeface="Noto Sans Arabic Med" panose="020B0502040504020204" pitchFamily="34" charset="0"/>
              </a:rPr>
              <a:t>ردهة الفندق</a:t>
            </a:r>
            <a:endParaRPr lang="en-US" sz="800" b="1" dirty="0">
              <a:solidFill>
                <a:schemeClr val="tx1"/>
              </a:solidFill>
              <a:latin typeface="LEGO Typewell"/>
              <a:cs typeface="Noto Sans Arabic Med" panose="020B0502040504020204" pitchFamily="34" charset="0"/>
            </a:endParaRPr>
          </a:p>
          <a:p>
            <a:pPr algn="r" rtl="1"/>
            <a:r>
              <a:rPr lang="en-US" sz="800" b="1" dirty="0">
                <a:solidFill>
                  <a:srgbClr val="FFC000"/>
                </a:solidFill>
                <a:latin typeface="LEGO Typewell"/>
                <a:cs typeface="Noto Sans Arabic Med" panose="020B0502040504020204" pitchFamily="34" charset="0"/>
              </a:rPr>
              <a:t>13:15       15:45</a:t>
            </a:r>
          </a:p>
          <a:p>
            <a:pPr algn="r" rtl="1"/>
            <a:r>
              <a:rPr lang="en-US" sz="800" b="1" dirty="0">
                <a:solidFill>
                  <a:srgbClr val="FFC000"/>
                </a:solidFill>
                <a:latin typeface="LEGO Typewell"/>
                <a:cs typeface="Noto Sans Arabic Med" panose="020B0502040504020204" pitchFamily="34" charset="0"/>
              </a:rPr>
              <a:t>15:15       17:30</a:t>
            </a:r>
          </a:p>
          <a:p>
            <a:pPr algn="r" rtl="1"/>
            <a:r>
              <a:rPr lang="en-US" sz="800" b="1" dirty="0">
                <a:solidFill>
                  <a:srgbClr val="FFC000"/>
                </a:solidFill>
                <a:latin typeface="LEGO Typewell"/>
                <a:cs typeface="Noto Sans Arabic Med" panose="020B0502040504020204" pitchFamily="34" charset="0"/>
              </a:rPr>
              <a:t>                 </a:t>
            </a:r>
            <a:endParaRPr lang="en-US" sz="800" b="1" dirty="0">
              <a:solidFill>
                <a:srgbClr val="FFC000"/>
              </a:solidFill>
              <a:latin typeface="Noto Sans Arabic Med" panose="020B0502040504020204" pitchFamily="34" charset="0"/>
              <a:cs typeface="Noto Sans Arabic Med" panose="020B0502040504020204" pitchFamily="34" charset="0"/>
            </a:endParaRPr>
          </a:p>
          <a:p>
            <a:pPr algn="r" rtl="1"/>
            <a:endParaRPr lang="en-US" sz="850" b="1" dirty="0">
              <a:solidFill>
                <a:srgbClr val="FFFFFF"/>
              </a:solidFill>
              <a:latin typeface="LEGO Typewell Black"/>
            </a:endParaRPr>
          </a:p>
          <a:p>
            <a:pPr algn="r" rtl="1"/>
            <a:endParaRPr lang="en-US" sz="800" b="1" dirty="0">
              <a:solidFill>
                <a:srgbClr val="FFC000"/>
              </a:solidFill>
              <a:latin typeface="Noto Sans Arabic Med" panose="020B0502040504020204" pitchFamily="34" charset="0"/>
            </a:endParaRPr>
          </a:p>
        </p:txBody>
      </p:sp>
      <p:sp>
        <p:nvSpPr>
          <p:cNvPr id="18" name="TextBox 17">
            <a:extLst>
              <a:ext uri="{FF2B5EF4-FFF2-40B4-BE49-F238E27FC236}">
                <a16:creationId xmlns:a16="http://schemas.microsoft.com/office/drawing/2014/main" id="{F3FAE7C3-EE7D-1D25-A044-9A7C9EDC38D2}"/>
              </a:ext>
            </a:extLst>
          </p:cNvPr>
          <p:cNvSpPr txBox="1"/>
          <p:nvPr/>
        </p:nvSpPr>
        <p:spPr>
          <a:xfrm>
            <a:off x="3151028" y="2938035"/>
            <a:ext cx="1326729" cy="353943"/>
          </a:xfrm>
          <a:prstGeom prst="rect">
            <a:avLst/>
          </a:prstGeom>
          <a:noFill/>
        </p:spPr>
        <p:txBody>
          <a:bodyPr wrap="square">
            <a:spAutoFit/>
          </a:bodyPr>
          <a:lstStyle/>
          <a:p>
            <a:pPr algn="ctr" rtl="1"/>
            <a:r>
              <a:rPr lang="ar-SA" sz="900" b="1" dirty="0">
                <a:solidFill>
                  <a:srgbClr val="FF0000"/>
                </a:solidFill>
                <a:latin typeface="Noto Sans Arabic Med" panose="020B0502040504020204" pitchFamily="34" charset="0"/>
                <a:cs typeface="Noto Sans Arabic Med" panose="020B0502040504020204" pitchFamily="34" charset="0"/>
              </a:rPr>
              <a:t>الفطور</a:t>
            </a:r>
          </a:p>
          <a:p>
            <a:pPr algn="ctr" rtl="1"/>
            <a:r>
              <a:rPr lang="en-US" sz="800" b="1" dirty="0">
                <a:solidFill>
                  <a:schemeClr val="tx1"/>
                </a:solidFill>
                <a:latin typeface="LEGO Typewell" pitchFamily="2" charset="0"/>
                <a:cs typeface="Noto Sans Arabic" panose="020B0502040504020204" pitchFamily="34" charset="0"/>
              </a:rPr>
              <a:t>08:00</a:t>
            </a:r>
            <a:r>
              <a:rPr lang="ar-AE" sz="800" b="1" dirty="0">
                <a:solidFill>
                  <a:schemeClr val="tx1"/>
                </a:solidFill>
                <a:latin typeface="LEGO Typewell" pitchFamily="2" charset="0"/>
                <a:cs typeface="Noto Sans Arabic" panose="020B0502040504020204" pitchFamily="34" charset="0"/>
              </a:rPr>
              <a:t>– 11:00 صباحا</a:t>
            </a:r>
            <a:endParaRPr lang="en-US" sz="800" b="1" dirty="0">
              <a:solidFill>
                <a:schemeClr val="tx1"/>
              </a:solidFill>
              <a:latin typeface="Noto Sans Arabic" panose="020B0502040504020204" pitchFamily="34" charset="0"/>
              <a:cs typeface="Noto Sans Arabic" panose="020B0502040504020204" pitchFamily="34" charset="0"/>
            </a:endParaRPr>
          </a:p>
        </p:txBody>
      </p:sp>
      <p:sp>
        <p:nvSpPr>
          <p:cNvPr id="20" name="TextBox 19">
            <a:extLst>
              <a:ext uri="{FF2B5EF4-FFF2-40B4-BE49-F238E27FC236}">
                <a16:creationId xmlns:a16="http://schemas.microsoft.com/office/drawing/2014/main" id="{7F4D4AFC-AAF7-8517-E869-CFCA7C41A369}"/>
              </a:ext>
            </a:extLst>
          </p:cNvPr>
          <p:cNvSpPr txBox="1"/>
          <p:nvPr/>
        </p:nvSpPr>
        <p:spPr>
          <a:xfrm>
            <a:off x="1815360" y="2930739"/>
            <a:ext cx="1606354" cy="353943"/>
          </a:xfrm>
          <a:prstGeom prst="rect">
            <a:avLst/>
          </a:prstGeom>
          <a:noFill/>
        </p:spPr>
        <p:txBody>
          <a:bodyPr wrap="square">
            <a:spAutoFit/>
          </a:bodyPr>
          <a:lstStyle/>
          <a:p>
            <a:pPr algn="ctr" rtl="1"/>
            <a:r>
              <a:rPr lang="ar-SA" sz="900" b="1" dirty="0">
                <a:solidFill>
                  <a:srgbClr val="FF0000"/>
                </a:solidFill>
                <a:latin typeface="Noto Sans Arabic Med" panose="020B0502040504020204" pitchFamily="34" charset="0"/>
              </a:rPr>
              <a:t>الغدا</a:t>
            </a:r>
            <a:r>
              <a:rPr lang="ar-AE" sz="900" b="1" dirty="0">
                <a:solidFill>
                  <a:srgbClr val="FF0000"/>
                </a:solidFill>
                <a:latin typeface="Noto Sans Arabic Med" panose="020B0502040504020204" pitchFamily="34" charset="0"/>
                <a:cs typeface="Noto Sans Arabic Med" panose="020B0502040504020204" pitchFamily="34" charset="0"/>
              </a:rPr>
              <a:t>ء</a:t>
            </a:r>
          </a:p>
          <a:p>
            <a:pPr algn="ctr" rtl="1"/>
            <a:r>
              <a:rPr lang="ar-AE" sz="800" b="1" dirty="0">
                <a:solidFill>
                  <a:schemeClr val="tx1"/>
                </a:solidFill>
                <a:latin typeface="LEGO Typewell" pitchFamily="2" charset="0"/>
                <a:cs typeface="Noto Sans Arabic" panose="020B0502040504020204" pitchFamily="34" charset="0"/>
              </a:rPr>
              <a:t>11:30</a:t>
            </a:r>
            <a:r>
              <a:rPr lang="ar-SA" sz="800" b="1" dirty="0">
                <a:solidFill>
                  <a:schemeClr val="tx1"/>
                </a:solidFill>
                <a:latin typeface="Noto Sans Arabic" panose="020B0502040504020204" pitchFamily="34" charset="0"/>
                <a:cs typeface="Noto Sans Arabic" panose="020B0502040504020204" pitchFamily="34" charset="0"/>
              </a:rPr>
              <a:t> ظهراً –</a:t>
            </a:r>
            <a:r>
              <a:rPr lang="ar-AE" sz="800" b="1" dirty="0">
                <a:solidFill>
                  <a:schemeClr val="tx1"/>
                </a:solidFill>
                <a:latin typeface="Noto Sans Arabic" panose="020B0502040504020204" pitchFamily="34" charset="0"/>
                <a:cs typeface="Noto Sans Arabic" panose="020B0502040504020204" pitchFamily="34" charset="0"/>
              </a:rPr>
              <a:t>0</a:t>
            </a:r>
            <a:r>
              <a:rPr lang="en-US" sz="800" b="1" dirty="0">
                <a:solidFill>
                  <a:schemeClr val="tx1"/>
                </a:solidFill>
                <a:latin typeface="Noto Sans Arabic" panose="020B0502040504020204" pitchFamily="34" charset="0"/>
                <a:cs typeface="Noto Sans Arabic" panose="020B0502040504020204" pitchFamily="34" charset="0"/>
              </a:rPr>
              <a:t>05:3</a:t>
            </a:r>
            <a:r>
              <a:rPr lang="ar-AE" sz="800" b="1" dirty="0">
                <a:solidFill>
                  <a:schemeClr val="tx1"/>
                </a:solidFill>
                <a:latin typeface="Noto Sans Arabic" panose="020B0502040504020204" pitchFamily="34" charset="0"/>
                <a:cs typeface="Noto Sans Arabic" panose="020B0502040504020204" pitchFamily="34" charset="0"/>
              </a:rPr>
              <a:t> مساءا</a:t>
            </a:r>
            <a:endParaRPr lang="en-US" sz="800" b="1" dirty="0">
              <a:solidFill>
                <a:schemeClr val="tx1"/>
              </a:solidFill>
              <a:latin typeface="Noto Sans Arabic" panose="020B0502040504020204" pitchFamily="34" charset="0"/>
              <a:cs typeface="Noto Sans Arabic" panose="020B0502040504020204" pitchFamily="34" charset="0"/>
            </a:endParaRPr>
          </a:p>
        </p:txBody>
      </p:sp>
      <p:sp>
        <p:nvSpPr>
          <p:cNvPr id="57" name="TextBox 56">
            <a:extLst>
              <a:ext uri="{FF2B5EF4-FFF2-40B4-BE49-F238E27FC236}">
                <a16:creationId xmlns:a16="http://schemas.microsoft.com/office/drawing/2014/main" id="{66D63957-1739-C32D-DB1A-E3BC33AA9365}"/>
              </a:ext>
            </a:extLst>
          </p:cNvPr>
          <p:cNvSpPr txBox="1"/>
          <p:nvPr/>
        </p:nvSpPr>
        <p:spPr>
          <a:xfrm>
            <a:off x="533300" y="2878636"/>
            <a:ext cx="1367857" cy="600164"/>
          </a:xfrm>
          <a:prstGeom prst="rect">
            <a:avLst/>
          </a:prstGeom>
          <a:noFill/>
        </p:spPr>
        <p:txBody>
          <a:bodyPr wrap="square">
            <a:spAutoFit/>
          </a:bodyPr>
          <a:lstStyle/>
          <a:p>
            <a:pPr algn="ctr" rtl="1"/>
            <a:r>
              <a:rPr lang="ar-SA" sz="900" b="1" dirty="0">
                <a:solidFill>
                  <a:srgbClr val="FF0000"/>
                </a:solidFill>
                <a:latin typeface="Noto Sans Arabic Med" panose="020B0502040504020204" pitchFamily="34" charset="0"/>
                <a:cs typeface="Noto Sans Arabic Med" panose="020B0502040504020204" pitchFamily="34" charset="0"/>
              </a:rPr>
              <a:t>العشاء</a:t>
            </a:r>
          </a:p>
          <a:p>
            <a:pPr algn="r" rtl="1"/>
            <a:r>
              <a:rPr lang="en-US" sz="800" b="1" dirty="0">
                <a:solidFill>
                  <a:schemeClr val="tx1">
                    <a:lumMod val="85000"/>
                    <a:lumOff val="15000"/>
                  </a:schemeClr>
                </a:solidFill>
                <a:latin typeface="LEGO Typewell" pitchFamily="2" charset="0"/>
              </a:rPr>
              <a:t>10:00 PM - 05:30 PM</a:t>
            </a:r>
            <a:endParaRPr lang="ar-AE" sz="800" b="1" dirty="0">
              <a:solidFill>
                <a:schemeClr val="tx1">
                  <a:lumMod val="85000"/>
                  <a:lumOff val="15000"/>
                </a:schemeClr>
              </a:solidFill>
              <a:latin typeface="LEGO Typewell" pitchFamily="2" charset="0"/>
            </a:endParaRPr>
          </a:p>
          <a:p>
            <a:pPr algn="r" rtl="1"/>
            <a:r>
              <a:rPr lang="ar-AE" sz="800" b="1" dirty="0">
                <a:solidFill>
                  <a:schemeClr val="tx1">
                    <a:lumMod val="85000"/>
                    <a:lumOff val="15000"/>
                  </a:schemeClr>
                </a:solidFill>
                <a:latin typeface="LEGO Typewell" pitchFamily="2" charset="0"/>
              </a:rPr>
              <a:t>(من قائمه الطعام)</a:t>
            </a:r>
            <a:endParaRPr lang="en-US" sz="800" b="1" dirty="0">
              <a:solidFill>
                <a:schemeClr val="tx1">
                  <a:lumMod val="85000"/>
                  <a:lumOff val="15000"/>
                </a:schemeClr>
              </a:solidFill>
              <a:latin typeface="LEGO Typewell" pitchFamily="2" charset="0"/>
            </a:endParaRPr>
          </a:p>
          <a:p>
            <a:pPr algn="r" rtl="1"/>
            <a:r>
              <a:rPr lang="en-US" sz="800" b="1" dirty="0">
                <a:solidFill>
                  <a:schemeClr val="tx1">
                    <a:lumMod val="85000"/>
                    <a:lumOff val="15000"/>
                  </a:schemeClr>
                </a:solidFill>
                <a:latin typeface="LEGO Typewell" pitchFamily="2" charset="0"/>
              </a:rPr>
              <a:t>09:30 PM </a:t>
            </a:r>
            <a:r>
              <a:rPr lang="ar-AE" sz="800" b="1" dirty="0">
                <a:solidFill>
                  <a:schemeClr val="tx1">
                    <a:lumMod val="85000"/>
                    <a:lumOff val="15000"/>
                  </a:schemeClr>
                </a:solidFill>
                <a:latin typeface="LEGO Typewell" pitchFamily="2" charset="0"/>
              </a:rPr>
              <a:t>–الطلب الأخير </a:t>
            </a:r>
            <a:endParaRPr lang="en-US" sz="800" b="1" dirty="0">
              <a:solidFill>
                <a:schemeClr val="tx1">
                  <a:lumMod val="85000"/>
                  <a:lumOff val="15000"/>
                </a:schemeClr>
              </a:solidFill>
              <a:latin typeface="Noto Sans Arabic" panose="020B0502040504020204" pitchFamily="34" charset="0"/>
              <a:cs typeface="Noto Sans Arabic" panose="020B0502040504020204" pitchFamily="34" charset="0"/>
            </a:endParaRPr>
          </a:p>
        </p:txBody>
      </p:sp>
      <p:sp>
        <p:nvSpPr>
          <p:cNvPr id="78" name="TextBox 77">
            <a:extLst>
              <a:ext uri="{FF2B5EF4-FFF2-40B4-BE49-F238E27FC236}">
                <a16:creationId xmlns:a16="http://schemas.microsoft.com/office/drawing/2014/main" id="{E6F16C5A-3A98-D3D6-B075-F2BE0A234129}"/>
              </a:ext>
            </a:extLst>
          </p:cNvPr>
          <p:cNvSpPr txBox="1"/>
          <p:nvPr/>
        </p:nvSpPr>
        <p:spPr>
          <a:xfrm>
            <a:off x="2074261" y="3355810"/>
            <a:ext cx="2265191" cy="964688"/>
          </a:xfrm>
          <a:prstGeom prst="rect">
            <a:avLst/>
          </a:prstGeom>
          <a:noFill/>
        </p:spPr>
        <p:txBody>
          <a:bodyPr wrap="square">
            <a:spAutoFit/>
          </a:bodyPr>
          <a:lstStyle/>
          <a:p>
            <a:pPr algn="r" rtl="1">
              <a:lnSpc>
                <a:spcPts val="720"/>
              </a:lnSpc>
            </a:pPr>
            <a:r>
              <a:rPr lang="ar-SA" sz="900" b="1" dirty="0">
                <a:solidFill>
                  <a:srgbClr val="FF0000"/>
                </a:solidFill>
                <a:latin typeface="Noto Sans Arabic Med" panose="020B0502040504020204" pitchFamily="34" charset="0"/>
                <a:cs typeface="Noto Sans Arabic Med" panose="020B0502040504020204" pitchFamily="34" charset="0"/>
              </a:rPr>
              <a:t>مستويات</a:t>
            </a:r>
            <a:r>
              <a:rPr lang="en-US" sz="900" b="1" dirty="0">
                <a:solidFill>
                  <a:srgbClr val="FF0000"/>
                </a:solidFill>
                <a:latin typeface="Noto Sans Arabic Med" panose="020B0502040504020204" pitchFamily="34" charset="0"/>
                <a:cs typeface="Noto Sans Arabic Med" panose="020B0502040504020204" pitchFamily="34" charset="0"/>
              </a:rPr>
              <a:t> </a:t>
            </a:r>
            <a:r>
              <a:rPr lang="ar-SA" sz="900" b="1" dirty="0">
                <a:solidFill>
                  <a:srgbClr val="FF0000"/>
                </a:solidFill>
                <a:latin typeface="Noto Sans Arabic Med" panose="020B0502040504020204" pitchFamily="34" charset="0"/>
                <a:cs typeface="Noto Sans Arabic Med" panose="020B0502040504020204" pitchFamily="34" charset="0"/>
              </a:rPr>
              <a:t>الازدحام أوقات</a:t>
            </a:r>
            <a:r>
              <a:rPr lang="en-US" sz="900" b="1" dirty="0">
                <a:solidFill>
                  <a:srgbClr val="FF0000"/>
                </a:solidFill>
                <a:latin typeface="Noto Sans Arabic Med" panose="020B0502040504020204" pitchFamily="34" charset="0"/>
                <a:cs typeface="Noto Sans Arabic Med" panose="020B0502040504020204" pitchFamily="34" charset="0"/>
              </a:rPr>
              <a:t> </a:t>
            </a:r>
            <a:r>
              <a:rPr lang="ar-SA" sz="900" b="1" dirty="0">
                <a:solidFill>
                  <a:srgbClr val="FF0000"/>
                </a:solidFill>
                <a:latin typeface="Noto Sans Arabic Med" panose="020B0502040504020204" pitchFamily="34" charset="0"/>
                <a:cs typeface="Noto Sans Arabic Med" panose="020B0502040504020204" pitchFamily="34" charset="0"/>
              </a:rPr>
              <a:t>لفطور</a:t>
            </a:r>
            <a:br>
              <a:rPr lang="en-US" sz="900" b="1" dirty="0">
                <a:solidFill>
                  <a:srgbClr val="FF0000"/>
                </a:solidFill>
                <a:latin typeface="Noto Sans Arabic Med" panose="020B0502040504020204" pitchFamily="34" charset="0"/>
                <a:cs typeface="Noto Sans Arabic Med" panose="020B0502040504020204" pitchFamily="34" charset="0"/>
              </a:rPr>
            </a:br>
            <a:endParaRPr lang="en-US" sz="900" b="1" dirty="0">
              <a:solidFill>
                <a:srgbClr val="FF0000"/>
              </a:solidFill>
              <a:latin typeface="Noto Sans Arabic Med" panose="020B0502040504020204" pitchFamily="34" charset="0"/>
              <a:cs typeface="Noto Sans Arabic Med" panose="020B0502040504020204" pitchFamily="34" charset="0"/>
            </a:endParaRPr>
          </a:p>
          <a:p>
            <a:pPr marL="171450" indent="-171450" algn="r" rtl="1">
              <a:buFont typeface="Arial" panose="020B0604020202020204" pitchFamily="34" charset="0"/>
              <a:buChar char="•"/>
            </a:pPr>
            <a:r>
              <a:rPr lang="ar-SA" sz="900" b="1" dirty="0">
                <a:solidFill>
                  <a:schemeClr val="tx1">
                    <a:lumMod val="85000"/>
                    <a:lumOff val="15000"/>
                  </a:schemeClr>
                </a:solidFill>
                <a:latin typeface="LEGO Typewell" pitchFamily="2" charset="0"/>
                <a:cs typeface="Noto Sans Arabic Med" panose="020B0502040504020204" pitchFamily="34" charset="0"/>
              </a:rPr>
              <a:t>09:00 – </a:t>
            </a:r>
            <a:r>
              <a:rPr lang="ar-SA" sz="900" b="1" dirty="0">
                <a:solidFill>
                  <a:schemeClr val="tx1">
                    <a:lumMod val="95000"/>
                    <a:lumOff val="5000"/>
                  </a:schemeClr>
                </a:solidFill>
                <a:latin typeface="Noto Sans Arabic Med" panose="020B0502040504020204" pitchFamily="34" charset="0"/>
                <a:cs typeface="Noto Sans Arabic Med" panose="020B0502040504020204" pitchFamily="34" charset="0"/>
              </a:rPr>
              <a:t>11:00 صباحًا: </a:t>
            </a:r>
            <a:r>
              <a:rPr lang="ar-SA" sz="900" dirty="0">
                <a:solidFill>
                  <a:schemeClr val="tx1">
                    <a:lumMod val="85000"/>
                    <a:lumOff val="15000"/>
                  </a:schemeClr>
                </a:solidFill>
                <a:latin typeface="Noto Sans Arabic Med" panose="020B0502040504020204" pitchFamily="34" charset="0"/>
              </a:rPr>
              <a:t>ازدحام</a:t>
            </a:r>
            <a:endParaRPr lang="en-US" sz="900" dirty="0">
              <a:solidFill>
                <a:schemeClr val="tx1">
                  <a:lumMod val="85000"/>
                  <a:lumOff val="15000"/>
                </a:schemeClr>
              </a:solidFill>
              <a:latin typeface="Noto Sans Arabic Med" panose="020B0502040504020204" pitchFamily="34" charset="0"/>
            </a:endParaRPr>
          </a:p>
          <a:p>
            <a:pPr marL="171450" indent="-171450" algn="r" rtl="1">
              <a:buFont typeface="Arial" panose="020B0604020202020204" pitchFamily="34" charset="0"/>
              <a:buChar char="•"/>
            </a:pPr>
            <a:r>
              <a:rPr lang="ar-SA" sz="900" b="1" dirty="0">
                <a:solidFill>
                  <a:schemeClr val="tx1">
                    <a:lumMod val="85000"/>
                    <a:lumOff val="15000"/>
                  </a:schemeClr>
                </a:solidFill>
                <a:latin typeface="Noto Sans Arabic Med" panose="020B0502040504020204" pitchFamily="34" charset="0"/>
                <a:cs typeface="Noto Sans Arabic Med" panose="020B0502040504020204" pitchFamily="34" charset="0"/>
              </a:rPr>
              <a:t>08:30 – 09:30 صباحًا: ازدحام متوسط</a:t>
            </a:r>
            <a:endParaRPr lang="en-US" sz="900" b="1" dirty="0">
              <a:solidFill>
                <a:schemeClr val="tx1">
                  <a:lumMod val="85000"/>
                  <a:lumOff val="15000"/>
                </a:schemeClr>
              </a:solidFill>
              <a:latin typeface="Noto Sans Arabic Med" panose="020B0502040504020204" pitchFamily="34" charset="0"/>
              <a:cs typeface="Noto Sans Arabic Med" panose="020B0502040504020204" pitchFamily="34" charset="0"/>
            </a:endParaRPr>
          </a:p>
          <a:p>
            <a:pPr marL="171450" indent="-171450" algn="r" rtl="1">
              <a:buFont typeface="Arial" panose="020B0604020202020204" pitchFamily="34" charset="0"/>
              <a:buChar char="•"/>
            </a:pPr>
            <a:r>
              <a:rPr lang="ar-SA" sz="900" b="1" dirty="0">
                <a:solidFill>
                  <a:schemeClr val="tx1">
                    <a:lumMod val="85000"/>
                    <a:lumOff val="15000"/>
                  </a:schemeClr>
                </a:solidFill>
                <a:latin typeface="Noto Sans Arabic Med" panose="020B0502040504020204" pitchFamily="34" charset="0"/>
                <a:cs typeface="Noto Sans Arabic Med" panose="020B0502040504020204" pitchFamily="34" charset="0"/>
              </a:rPr>
              <a:t>0</a:t>
            </a:r>
            <a:r>
              <a:rPr lang="ar-AE" sz="900" b="1" dirty="0">
                <a:solidFill>
                  <a:schemeClr val="tx1">
                    <a:lumMod val="85000"/>
                    <a:lumOff val="15000"/>
                  </a:schemeClr>
                </a:solidFill>
                <a:latin typeface="Noto Sans Arabic Med" panose="020B0502040504020204" pitchFamily="34" charset="0"/>
                <a:cs typeface="Noto Sans Arabic Med" panose="020B0502040504020204" pitchFamily="34" charset="0"/>
              </a:rPr>
              <a:t>8</a:t>
            </a:r>
            <a:r>
              <a:rPr lang="ar-SA" sz="900" b="1" dirty="0">
                <a:solidFill>
                  <a:schemeClr val="tx1">
                    <a:lumMod val="85000"/>
                    <a:lumOff val="15000"/>
                  </a:schemeClr>
                </a:solidFill>
                <a:latin typeface="Noto Sans Arabic Med" panose="020B0502040504020204" pitchFamily="34" charset="0"/>
                <a:cs typeface="Noto Sans Arabic Med" panose="020B0502040504020204" pitchFamily="34" charset="0"/>
              </a:rPr>
              <a:t>:00 – 08:30 صباحًا: ازدحام منخفض</a:t>
            </a:r>
            <a:endParaRPr lang="en-US" sz="900" b="1" dirty="0">
              <a:solidFill>
                <a:schemeClr val="tx1">
                  <a:lumMod val="85000"/>
                  <a:lumOff val="15000"/>
                </a:schemeClr>
              </a:solidFill>
              <a:latin typeface="Noto Sans Arabic" panose="020B0502040504020204" pitchFamily="34" charset="0"/>
              <a:cs typeface="Noto Sans Arabic" panose="020B0502040504020204" pitchFamily="34" charset="0"/>
            </a:endParaRPr>
          </a:p>
          <a:p>
            <a:pPr algn="r" rtl="1">
              <a:lnSpc>
                <a:spcPts val="720"/>
              </a:lnSpc>
            </a:pPr>
            <a:endParaRPr lang="en-US" sz="900" b="1" dirty="0">
              <a:solidFill>
                <a:schemeClr val="tx1">
                  <a:lumMod val="85000"/>
                  <a:lumOff val="15000"/>
                </a:schemeClr>
              </a:solidFill>
              <a:latin typeface="Noto Sans Arabic" panose="020B0502040504020204" pitchFamily="34" charset="0"/>
              <a:cs typeface="Noto Sans Arabic" panose="020B0502040504020204" pitchFamily="34" charset="0"/>
            </a:endParaRPr>
          </a:p>
          <a:p>
            <a:pPr algn="r" rtl="1">
              <a:lnSpc>
                <a:spcPts val="720"/>
              </a:lnSpc>
            </a:pPr>
            <a:endParaRPr lang="en-US" sz="900" dirty="0">
              <a:solidFill>
                <a:schemeClr val="tx1">
                  <a:lumMod val="85000"/>
                  <a:lumOff val="15000"/>
                </a:schemeClr>
              </a:solidFill>
              <a:latin typeface="Noto Sans Arabic Med" panose="020B0502040504020204" pitchFamily="34" charset="0"/>
            </a:endParaRPr>
          </a:p>
          <a:p>
            <a:pPr algn="r" rtl="1">
              <a:lnSpc>
                <a:spcPts val="720"/>
              </a:lnSpc>
            </a:pPr>
            <a:endParaRPr lang="en-US" sz="900" b="1" dirty="0">
              <a:solidFill>
                <a:srgbClr val="FF0000"/>
              </a:solidFill>
              <a:latin typeface="Noto Sans Arabic Med" panose="020B0502040504020204" pitchFamily="34" charset="0"/>
              <a:cs typeface="Noto Sans Arabic Med" panose="020B0502040504020204" pitchFamily="34" charset="0"/>
            </a:endParaRPr>
          </a:p>
        </p:txBody>
      </p:sp>
      <p:sp>
        <p:nvSpPr>
          <p:cNvPr id="80" name="TextBox 79">
            <a:extLst>
              <a:ext uri="{FF2B5EF4-FFF2-40B4-BE49-F238E27FC236}">
                <a16:creationId xmlns:a16="http://schemas.microsoft.com/office/drawing/2014/main" id="{2380BF6C-CB4E-C59D-7C28-4BCC5762FD73}"/>
              </a:ext>
            </a:extLst>
          </p:cNvPr>
          <p:cNvSpPr txBox="1"/>
          <p:nvPr/>
        </p:nvSpPr>
        <p:spPr>
          <a:xfrm>
            <a:off x="2008446" y="4055791"/>
            <a:ext cx="2331006" cy="356123"/>
          </a:xfrm>
          <a:prstGeom prst="rect">
            <a:avLst/>
          </a:prstGeom>
          <a:noFill/>
        </p:spPr>
        <p:txBody>
          <a:bodyPr wrap="square">
            <a:spAutoFit/>
          </a:bodyPr>
          <a:lstStyle/>
          <a:p>
            <a:pPr algn="r" rtl="1">
              <a:lnSpc>
                <a:spcPts val="660"/>
              </a:lnSpc>
            </a:pPr>
            <a:r>
              <a:rPr lang="ar-SA" sz="500" b="1" dirty="0">
                <a:solidFill>
                  <a:schemeClr val="tx1">
                    <a:lumMod val="95000"/>
                    <a:lumOff val="5000"/>
                  </a:schemeClr>
                </a:solidFill>
                <a:latin typeface="Noto Sans Arabic Med" panose="020B0502040504020204" pitchFamily="34" charset="0"/>
                <a:cs typeface="Noto Sans Arabic Med" panose="020B0502040504020204" pitchFamily="34" charset="0"/>
              </a:rPr>
              <a:t>يرجى العلم بأن الطعام</a:t>
            </a:r>
            <a:r>
              <a:rPr lang="en-US" sz="500" b="1" dirty="0">
                <a:solidFill>
                  <a:schemeClr val="tx1">
                    <a:lumMod val="95000"/>
                    <a:lumOff val="5000"/>
                  </a:schemeClr>
                </a:solidFill>
                <a:latin typeface="Noto Sans Arabic Med" panose="020B0502040504020204" pitchFamily="34" charset="0"/>
                <a:cs typeface="Noto Sans Arabic Med" panose="020B0502040504020204" pitchFamily="34" charset="0"/>
              </a:rPr>
              <a:t>  </a:t>
            </a:r>
            <a:r>
              <a:rPr lang="ar-SA" sz="500" b="1" dirty="0">
                <a:solidFill>
                  <a:schemeClr val="tx1">
                    <a:lumMod val="95000"/>
                    <a:lumOff val="5000"/>
                  </a:schemeClr>
                </a:solidFill>
                <a:latin typeface="Noto Sans Arabic Med" panose="020B0502040504020204" pitchFamily="34" charset="0"/>
                <a:cs typeface="Noto Sans Arabic Med" panose="020B0502040504020204" pitchFamily="34" charset="0"/>
              </a:rPr>
              <a:t>يُحضَّر في نفس المطبخ الذي يتم فيه التعامل مع جميع المواد المسبب للحساسية. إذا كانت لديكم أي طلبات خاصة خالية من مسببات الحساسية، نرجو التحدث مع أحد أفراد طاقم قسم المأكولات والمشروبات.</a:t>
            </a:r>
            <a:endParaRPr lang="en-US" sz="500" b="1" dirty="0">
              <a:solidFill>
                <a:schemeClr val="tx1">
                  <a:lumMod val="95000"/>
                  <a:lumOff val="5000"/>
                </a:schemeClr>
              </a:solidFill>
              <a:latin typeface="Noto Sans Arabic" panose="020B0502040504020204" pitchFamily="34" charset="0"/>
              <a:cs typeface="Noto Sans Arabic" panose="020B0502040504020204" pitchFamily="34" charset="0"/>
            </a:endParaRPr>
          </a:p>
        </p:txBody>
      </p:sp>
      <p:sp>
        <p:nvSpPr>
          <p:cNvPr id="82" name="TextBox 81">
            <a:extLst>
              <a:ext uri="{FF2B5EF4-FFF2-40B4-BE49-F238E27FC236}">
                <a16:creationId xmlns:a16="http://schemas.microsoft.com/office/drawing/2014/main" id="{AE53F7A6-F08E-A95C-8F57-D83B9140781F}"/>
              </a:ext>
            </a:extLst>
          </p:cNvPr>
          <p:cNvSpPr txBox="1"/>
          <p:nvPr/>
        </p:nvSpPr>
        <p:spPr>
          <a:xfrm>
            <a:off x="3151028" y="4473708"/>
            <a:ext cx="1216390" cy="730969"/>
          </a:xfrm>
          <a:prstGeom prst="rect">
            <a:avLst/>
          </a:prstGeom>
          <a:noFill/>
        </p:spPr>
        <p:txBody>
          <a:bodyPr wrap="square">
            <a:spAutoFit/>
          </a:bodyPr>
          <a:lstStyle/>
          <a:p>
            <a:pPr algn="r" rtl="1"/>
            <a:r>
              <a:rPr lang="ar-SA" sz="1200" b="1" dirty="0">
                <a:solidFill>
                  <a:srgbClr val="FF0000"/>
                </a:solidFill>
                <a:latin typeface="Noto Sans Arabic Med" panose="020B0502040504020204" pitchFamily="34" charset="0"/>
                <a:cs typeface="Noto Sans Arabic Med" panose="020B0502040504020204" pitchFamily="34" charset="0"/>
              </a:rPr>
              <a:t>ساع</a:t>
            </a:r>
            <a:r>
              <a:rPr lang="ar-AE" sz="1200" b="1" dirty="0">
                <a:solidFill>
                  <a:srgbClr val="FF0000"/>
                </a:solidFill>
                <a:latin typeface="Noto Sans Arabic Med" panose="020B0502040504020204" pitchFamily="34" charset="0"/>
                <a:cs typeface="Noto Sans Arabic Med" panose="020B0502040504020204" pitchFamily="34" charset="0"/>
              </a:rPr>
              <a:t>ات</a:t>
            </a:r>
            <a:r>
              <a:rPr lang="ar-SA" sz="1200" b="1" dirty="0">
                <a:solidFill>
                  <a:srgbClr val="FF0000"/>
                </a:solidFill>
                <a:latin typeface="Noto Sans Arabic Med" panose="020B0502040504020204" pitchFamily="34" charset="0"/>
                <a:cs typeface="Noto Sans Arabic Med" panose="020B0502040504020204" pitchFamily="34" charset="0"/>
              </a:rPr>
              <a:t> السعادة </a:t>
            </a:r>
            <a:endParaRPr lang="ar-AE" sz="1200" b="1" dirty="0">
              <a:solidFill>
                <a:srgbClr val="FF0000"/>
              </a:solidFill>
              <a:latin typeface="Noto Sans Arabic Med" panose="020B0502040504020204" pitchFamily="34" charset="0"/>
              <a:cs typeface="Noto Sans Arabic Med" panose="020B0502040504020204" pitchFamily="34" charset="0"/>
            </a:endParaRPr>
          </a:p>
          <a:p>
            <a:pPr algn="r" rtl="1"/>
            <a:r>
              <a:rPr lang="en-US" sz="800" b="1" dirty="0">
                <a:solidFill>
                  <a:schemeClr val="tx1">
                    <a:lumMod val="95000"/>
                    <a:lumOff val="5000"/>
                  </a:schemeClr>
                </a:solidFill>
                <a:latin typeface="LEGO Typewell" pitchFamily="2" charset="0"/>
              </a:rPr>
              <a:t>12:00</a:t>
            </a:r>
            <a:r>
              <a:rPr lang="ar-SA" sz="800" b="1" dirty="0">
                <a:solidFill>
                  <a:schemeClr val="tx1">
                    <a:lumMod val="95000"/>
                    <a:lumOff val="5000"/>
                  </a:schemeClr>
                </a:solidFill>
                <a:latin typeface="LEGO Typewell" pitchFamily="2" charset="0"/>
              </a:rPr>
              <a:t> </a:t>
            </a:r>
            <a:r>
              <a:rPr lang="ar-SA" sz="800" b="1" dirty="0">
                <a:solidFill>
                  <a:schemeClr val="tx1">
                    <a:lumMod val="95000"/>
                    <a:lumOff val="5000"/>
                  </a:schemeClr>
                </a:solidFill>
                <a:latin typeface="LEGO Typewell" pitchFamily="2" charset="0"/>
                <a:cs typeface="Noto Sans Arabic" panose="020B0502040504020204" pitchFamily="34" charset="0"/>
              </a:rPr>
              <a:t>– </a:t>
            </a:r>
            <a:r>
              <a:rPr lang="ar-AE" sz="800" b="1" dirty="0">
                <a:solidFill>
                  <a:schemeClr val="tx1">
                    <a:lumMod val="95000"/>
                    <a:lumOff val="5000"/>
                  </a:schemeClr>
                </a:solidFill>
                <a:latin typeface="LEGO Typewell" pitchFamily="2" charset="0"/>
                <a:cs typeface="Noto Sans Arabic" panose="020B0502040504020204" pitchFamily="34" charset="0"/>
              </a:rPr>
              <a:t> </a:t>
            </a:r>
            <a:r>
              <a:rPr lang="en-US" sz="800" b="1" dirty="0">
                <a:solidFill>
                  <a:schemeClr val="tx1">
                    <a:lumMod val="95000"/>
                    <a:lumOff val="5000"/>
                  </a:schemeClr>
                </a:solidFill>
                <a:latin typeface="LEGO Typewell" pitchFamily="2" charset="0"/>
                <a:cs typeface="Noto Sans Arabic" panose="020B0502040504020204" pitchFamily="34" charset="0"/>
              </a:rPr>
              <a:t> </a:t>
            </a:r>
            <a:r>
              <a:rPr lang="en-US" sz="800" b="1" dirty="0">
                <a:solidFill>
                  <a:schemeClr val="tx1">
                    <a:lumMod val="95000"/>
                    <a:lumOff val="5000"/>
                  </a:schemeClr>
                </a:solidFill>
                <a:latin typeface="LEGO Typewell" pitchFamily="2" charset="0"/>
              </a:rPr>
              <a:t>02:00</a:t>
            </a:r>
            <a:r>
              <a:rPr lang="ar-SA" sz="800" b="1" dirty="0">
                <a:solidFill>
                  <a:schemeClr val="tx1">
                    <a:lumMod val="95000"/>
                    <a:lumOff val="5000"/>
                  </a:schemeClr>
                </a:solidFill>
                <a:latin typeface="Noto Sans Arabic" panose="020B0502040504020204" pitchFamily="34" charset="0"/>
                <a:cs typeface="Noto Sans Arabic" panose="020B0502040504020204" pitchFamily="34" charset="0"/>
              </a:rPr>
              <a:t>ظهراً</a:t>
            </a:r>
          </a:p>
          <a:p>
            <a:pPr algn="r" rtl="1"/>
            <a:r>
              <a:rPr lang="en-US" sz="800" b="1" dirty="0">
                <a:solidFill>
                  <a:schemeClr val="tx1">
                    <a:lumMod val="95000"/>
                    <a:lumOff val="5000"/>
                  </a:schemeClr>
                </a:solidFill>
                <a:latin typeface="LEGO Typewell" pitchFamily="2" charset="0"/>
              </a:rPr>
              <a:t>06:00</a:t>
            </a:r>
            <a:r>
              <a:rPr lang="ar-SA" sz="800" b="1" dirty="0">
                <a:solidFill>
                  <a:schemeClr val="tx1">
                    <a:lumMod val="95000"/>
                    <a:lumOff val="5000"/>
                  </a:schemeClr>
                </a:solidFill>
                <a:latin typeface="LEGO Typewell" pitchFamily="2" charset="0"/>
              </a:rPr>
              <a:t> </a:t>
            </a:r>
            <a:r>
              <a:rPr lang="ar-SA" sz="800" b="1" dirty="0">
                <a:solidFill>
                  <a:schemeClr val="tx1">
                    <a:lumMod val="95000"/>
                    <a:lumOff val="5000"/>
                  </a:schemeClr>
                </a:solidFill>
                <a:latin typeface="LEGO Typewell" pitchFamily="2" charset="0"/>
                <a:cs typeface="Noto Sans Arabic" panose="020B0502040504020204" pitchFamily="34" charset="0"/>
              </a:rPr>
              <a:t>– </a:t>
            </a:r>
            <a:r>
              <a:rPr lang="en-US" sz="800" b="1" dirty="0">
                <a:solidFill>
                  <a:schemeClr val="tx1">
                    <a:lumMod val="95000"/>
                    <a:lumOff val="5000"/>
                  </a:schemeClr>
                </a:solidFill>
                <a:latin typeface="LEGO Typewell" pitchFamily="2" charset="0"/>
              </a:rPr>
              <a:t>08:00pm</a:t>
            </a:r>
            <a:r>
              <a:rPr lang="ar-SA" sz="800" b="1" dirty="0">
                <a:solidFill>
                  <a:schemeClr val="tx1">
                    <a:lumMod val="95000"/>
                    <a:lumOff val="5000"/>
                  </a:schemeClr>
                </a:solidFill>
                <a:latin typeface="Noto Sans Arabic" panose="020B0502040504020204" pitchFamily="34" charset="0"/>
                <a:cs typeface="Noto Sans Arabic" panose="020B0502040504020204" pitchFamily="34" charset="0"/>
              </a:rPr>
              <a:t> مساءً</a:t>
            </a:r>
            <a:endParaRPr lang="en-US" sz="800" b="1" dirty="0">
              <a:solidFill>
                <a:schemeClr val="tx1">
                  <a:lumMod val="95000"/>
                  <a:lumOff val="5000"/>
                </a:schemeClr>
              </a:solidFill>
              <a:latin typeface="Noto Sans Arabic" panose="020B0502040504020204" pitchFamily="34" charset="0"/>
              <a:cs typeface="Noto Sans Arabic" panose="020B0502040504020204" pitchFamily="34" charset="0"/>
            </a:endParaRPr>
          </a:p>
          <a:p>
            <a:pPr algn="r" rtl="1"/>
            <a:endParaRPr lang="en-US" sz="650" b="1" dirty="0">
              <a:solidFill>
                <a:schemeClr val="tx1">
                  <a:lumMod val="95000"/>
                  <a:lumOff val="5000"/>
                </a:schemeClr>
              </a:solidFill>
              <a:latin typeface="Noto Sans Arabic" panose="020B0502040504020204" pitchFamily="34" charset="0"/>
              <a:cs typeface="Noto Sans Arabic" panose="020B0502040504020204" pitchFamily="34" charset="0"/>
            </a:endParaRPr>
          </a:p>
          <a:p>
            <a:pPr algn="r" rtl="1"/>
            <a:r>
              <a:rPr lang="ar-SA" sz="650" b="1" dirty="0">
                <a:solidFill>
                  <a:schemeClr val="tx1">
                    <a:lumMod val="95000"/>
                    <a:lumOff val="5000"/>
                  </a:schemeClr>
                </a:solidFill>
                <a:latin typeface="Noto Sans Arabic" panose="020B0502040504020204" pitchFamily="34" charset="0"/>
                <a:cs typeface="Noto Sans Arabic" panose="020B0502040504020204" pitchFamily="34" charset="0"/>
              </a:rPr>
              <a:t>(مشروبات </a:t>
            </a:r>
            <a:r>
              <a:rPr lang="ar-SA" sz="700" b="1" dirty="0">
                <a:solidFill>
                  <a:schemeClr val="tx1">
                    <a:lumMod val="95000"/>
                    <a:lumOff val="5000"/>
                  </a:schemeClr>
                </a:solidFill>
                <a:latin typeface="Noto Sans Arabic" panose="020B0502040504020204" pitchFamily="34" charset="0"/>
                <a:cs typeface="Noto Sans Arabic" panose="020B0502040504020204" pitchFamily="34" charset="0"/>
              </a:rPr>
              <a:t>فقط)</a:t>
            </a:r>
            <a:endParaRPr lang="en-US" sz="500" b="1" dirty="0">
              <a:solidFill>
                <a:schemeClr val="tx1">
                  <a:lumMod val="95000"/>
                  <a:lumOff val="5000"/>
                </a:schemeClr>
              </a:solidFill>
              <a:latin typeface="Noto Sans Arabic" panose="020B0502040504020204" pitchFamily="34" charset="0"/>
              <a:cs typeface="Noto Sans Arabic" panose="020B0502040504020204" pitchFamily="34" charset="0"/>
            </a:endParaRPr>
          </a:p>
        </p:txBody>
      </p:sp>
      <p:pic>
        <p:nvPicPr>
          <p:cNvPr id="84" name="Picture 83">
            <a:extLst>
              <a:ext uri="{FF2B5EF4-FFF2-40B4-BE49-F238E27FC236}">
                <a16:creationId xmlns:a16="http://schemas.microsoft.com/office/drawing/2014/main" id="{3DB6F6D8-EC3D-A1FB-C109-A6DB8BCB0860}"/>
              </a:ext>
            </a:extLst>
          </p:cNvPr>
          <p:cNvPicPr>
            <a:picLocks noChangeAspect="1"/>
          </p:cNvPicPr>
          <p:nvPr/>
        </p:nvPicPr>
        <p:blipFill>
          <a:blip r:embed="rId19"/>
          <a:stretch>
            <a:fillRect/>
          </a:stretch>
        </p:blipFill>
        <p:spPr>
          <a:xfrm>
            <a:off x="424488" y="3206744"/>
            <a:ext cx="247808" cy="581106"/>
          </a:xfrm>
          <a:prstGeom prst="rect">
            <a:avLst/>
          </a:prstGeom>
        </p:spPr>
      </p:pic>
      <p:sp>
        <p:nvSpPr>
          <p:cNvPr id="86" name="object 34">
            <a:extLst>
              <a:ext uri="{FF2B5EF4-FFF2-40B4-BE49-F238E27FC236}">
                <a16:creationId xmlns:a16="http://schemas.microsoft.com/office/drawing/2014/main" id="{98B008AA-5361-D2D5-7CE8-5EED7B111A19}"/>
              </a:ext>
            </a:extLst>
          </p:cNvPr>
          <p:cNvSpPr txBox="1"/>
          <p:nvPr/>
        </p:nvSpPr>
        <p:spPr>
          <a:xfrm>
            <a:off x="264988" y="5728467"/>
            <a:ext cx="1694183" cy="743793"/>
          </a:xfrm>
          <a:prstGeom prst="rect">
            <a:avLst/>
          </a:prstGeom>
        </p:spPr>
        <p:txBody>
          <a:bodyPr vert="horz" wrap="square" lIns="0" tIns="43180" rIns="0" bIns="0" rtlCol="0">
            <a:spAutoFit/>
          </a:bodyPr>
          <a:lstStyle/>
          <a:p>
            <a:pPr marL="12700" marR="5080" algn="ctr">
              <a:lnSpc>
                <a:spcPct val="100000"/>
              </a:lnSpc>
              <a:spcBef>
                <a:spcPts val="340"/>
              </a:spcBef>
            </a:pPr>
            <a:r>
              <a:rPr lang="ar-AE" sz="1100" b="1" dirty="0">
                <a:solidFill>
                  <a:srgbClr val="FFC000"/>
                </a:solidFill>
                <a:latin typeface="Noto Sans Arabic"/>
                <a:cs typeface="Noto Sans Arabic"/>
              </a:rPr>
              <a:t>عــرض الأفــلام</a:t>
            </a:r>
            <a:endParaRPr lang="en-US" sz="1100" b="1" dirty="0">
              <a:solidFill>
                <a:srgbClr val="FFC000"/>
              </a:solidFill>
              <a:latin typeface="Noto Sans Arabic"/>
              <a:cs typeface="Noto Sans Arabic"/>
            </a:endParaRPr>
          </a:p>
          <a:p>
            <a:pPr marL="12700" marR="5080" algn="ctr">
              <a:lnSpc>
                <a:spcPct val="100000"/>
              </a:lnSpc>
              <a:spcBef>
                <a:spcPts val="340"/>
              </a:spcBef>
            </a:pPr>
            <a:r>
              <a:rPr lang="ar-AE" sz="800" b="1" dirty="0">
                <a:solidFill>
                  <a:schemeClr val="bg1"/>
                </a:solidFill>
                <a:latin typeface="Noto Sans Arabic"/>
                <a:cs typeface="Noto Sans Arabic"/>
              </a:rPr>
              <a:t>يقع في الطابق الأرضي</a:t>
            </a:r>
            <a:endParaRPr lang="en-US" sz="800" b="1" dirty="0">
              <a:solidFill>
                <a:schemeClr val="bg1"/>
              </a:solidFill>
              <a:latin typeface="Noto Sans Arabic"/>
              <a:cs typeface="Noto Sans Arabic"/>
            </a:endParaRPr>
          </a:p>
          <a:p>
            <a:pPr marL="12700" marR="5080" algn="ctr">
              <a:lnSpc>
                <a:spcPct val="100000"/>
              </a:lnSpc>
              <a:spcBef>
                <a:spcPts val="340"/>
              </a:spcBef>
            </a:pPr>
            <a:r>
              <a:rPr lang="ar-AE" sz="800" b="1" dirty="0">
                <a:solidFill>
                  <a:schemeClr val="bg1"/>
                </a:solidFill>
                <a:latin typeface="Noto Sans Arabic"/>
                <a:cs typeface="Noto Sans Arabic"/>
              </a:rPr>
              <a:t>في قاعة الفعاليات  الساعة 07:30 مساءا</a:t>
            </a:r>
            <a:endParaRPr lang="en-US" sz="800" b="1" dirty="0">
              <a:solidFill>
                <a:schemeClr val="bg1"/>
              </a:solidFill>
              <a:latin typeface="Noto Sans Arabic"/>
              <a:cs typeface="Noto Sans Arabic"/>
            </a:endParaRPr>
          </a:p>
          <a:p>
            <a:pPr marL="12700" marR="5080" algn="ctr">
              <a:lnSpc>
                <a:spcPct val="100000"/>
              </a:lnSpc>
              <a:spcBef>
                <a:spcPts val="340"/>
              </a:spcBef>
            </a:pPr>
            <a:endParaRPr lang="en-US" sz="1100" b="1" dirty="0">
              <a:solidFill>
                <a:srgbClr val="4B2D91"/>
              </a:solidFill>
              <a:latin typeface="Noto Sans Arabic"/>
              <a:cs typeface="Noto Sans Arabic"/>
            </a:endParaRPr>
          </a:p>
        </p:txBody>
      </p:sp>
      <p:sp>
        <p:nvSpPr>
          <p:cNvPr id="88" name="object 38">
            <a:extLst>
              <a:ext uri="{FF2B5EF4-FFF2-40B4-BE49-F238E27FC236}">
                <a16:creationId xmlns:a16="http://schemas.microsoft.com/office/drawing/2014/main" id="{C6453BF7-C292-6409-A947-D086C8366CBB}"/>
              </a:ext>
            </a:extLst>
          </p:cNvPr>
          <p:cNvSpPr txBox="1"/>
          <p:nvPr/>
        </p:nvSpPr>
        <p:spPr>
          <a:xfrm>
            <a:off x="5894543" y="8397311"/>
            <a:ext cx="451484" cy="243656"/>
          </a:xfrm>
          <a:prstGeom prst="rect">
            <a:avLst/>
          </a:prstGeom>
        </p:spPr>
        <p:txBody>
          <a:bodyPr vert="horz" wrap="square" lIns="0" tIns="12700" rIns="0" bIns="0" rtlCol="0">
            <a:spAutoFit/>
          </a:bodyPr>
          <a:lstStyle/>
          <a:p>
            <a:pPr marL="12700" marR="5080" algn="r">
              <a:lnSpc>
                <a:spcPct val="100000"/>
              </a:lnSpc>
              <a:spcBef>
                <a:spcPts val="100"/>
              </a:spcBef>
            </a:pPr>
            <a:r>
              <a:rPr lang="ar-AE" sz="1500" b="1" spc="-10" dirty="0">
                <a:solidFill>
                  <a:srgbClr val="F3C31B"/>
                </a:solidFill>
                <a:latin typeface="Noto Sans Arabic Blk"/>
                <a:cs typeface="Noto Sans Arabic Blk"/>
              </a:rPr>
              <a:t>هـام!</a:t>
            </a:r>
            <a:endParaRPr sz="1500" dirty="0">
              <a:solidFill>
                <a:srgbClr val="F3C31B"/>
              </a:solidFill>
              <a:latin typeface="Noto Sans Arabic Blk"/>
              <a:cs typeface="Noto Sans Arabic Blk"/>
            </a:endParaRPr>
          </a:p>
        </p:txBody>
      </p:sp>
      <p:sp>
        <p:nvSpPr>
          <p:cNvPr id="90" name="TextBox 89">
            <a:extLst>
              <a:ext uri="{FF2B5EF4-FFF2-40B4-BE49-F238E27FC236}">
                <a16:creationId xmlns:a16="http://schemas.microsoft.com/office/drawing/2014/main" id="{15310BA0-33FB-48EA-609D-FE0B0E5FF248}"/>
              </a:ext>
            </a:extLst>
          </p:cNvPr>
          <p:cNvSpPr txBox="1"/>
          <p:nvPr/>
        </p:nvSpPr>
        <p:spPr>
          <a:xfrm>
            <a:off x="849938" y="8643507"/>
            <a:ext cx="5889705" cy="1366400"/>
          </a:xfrm>
          <a:prstGeom prst="rect">
            <a:avLst/>
          </a:prstGeom>
          <a:noFill/>
        </p:spPr>
        <p:txBody>
          <a:bodyPr wrap="square">
            <a:spAutoFit/>
          </a:bodyPr>
          <a:lstStyle/>
          <a:p>
            <a:pPr algn="r">
              <a:lnSpc>
                <a:spcPts val="1000"/>
              </a:lnSpc>
              <a:buNone/>
            </a:pPr>
            <a:r>
              <a:rPr lang="ar-AE" sz="700" b="1" u="none"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وقت تسجيل المغادرة لدينا هو الساعة 11:00 صباحًا. أي تسجيل مغادرة بعد الساعة 12:00 ظهرًا سيتم </a:t>
            </a:r>
            <a:r>
              <a:rPr lang="ar-AE" sz="700" b="1" dirty="0">
                <a:solidFill>
                  <a:schemeClr val="tx1">
                    <a:lumMod val="95000"/>
                    <a:lumOff val="5000"/>
                  </a:schemeClr>
                </a:solidFill>
                <a:latin typeface="Noto Sans Arabic" panose="020B0502040504020204" pitchFamily="34" charset="0"/>
                <a:cs typeface="Noto Sans Arabic" panose="020B0502040504020204" pitchFamily="34" charset="0"/>
              </a:rPr>
              <a:t>اضاقة 800 درهم </a:t>
            </a:r>
            <a:r>
              <a:rPr lang="ar-AE" sz="700" b="1" u="none"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 وأي تسجيل مغادرة بعد الساعة 2:00 ظهرًا سيتم احتسابه كليلة كاملة وفقًا لـ "أفضل سعر متاح" على الموقع الإلكتروني سيتم خصمه من حسابك</a:t>
            </a:r>
            <a:endParaRPr lang="ar-AE" sz="700" u="none"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endParaRPr>
          </a:p>
          <a:p>
            <a:pPr algn="r">
              <a:lnSpc>
                <a:spcPts val="1000"/>
              </a:lnSpc>
              <a:buNone/>
            </a:pPr>
            <a:r>
              <a:rPr lang="ar-AE" sz="700" u="sng"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لدينا ضيوف آخرون بانتظار تسجيل الوصول، لذا نعتذر عن أي إزعاج قد يسببه ذلك.</a:t>
            </a:r>
          </a:p>
          <a:p>
            <a:pPr algn="r">
              <a:lnSpc>
                <a:spcPts val="1000"/>
              </a:lnSpc>
              <a:buNone/>
            </a:pPr>
            <a:r>
              <a:rPr lang="ar-AE" sz="700" dirty="0">
                <a:solidFill>
                  <a:schemeClr val="tx1">
                    <a:lumMod val="95000"/>
                    <a:lumOff val="5000"/>
                  </a:schemeClr>
                </a:solidFill>
                <a:latin typeface="Noto Sans Arabic" panose="020B0502040504020204" pitchFamily="34" charset="0"/>
                <a:cs typeface="Noto Sans Arabic" panose="020B0502040504020204" pitchFamily="34" charset="0"/>
              </a:rPr>
              <a:t>*</a:t>
            </a:r>
            <a:r>
              <a:rPr lang="ar-AE" sz="700" u="none"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ممنوع التدخين في الفندق منعًا باتًا، وقد خصصنا مناطق معينة للتدخين. </a:t>
            </a:r>
            <a:r>
              <a:rPr lang="ar-AE" sz="700" u="sng"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ستُفرض غرامة قدرها 1000 درهم </a:t>
            </a:r>
            <a:r>
              <a:rPr lang="ar-AE" sz="700" u="none"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على الضيوف الذين يتم ضبطهم يدخنون داخل الغرفة (رسوم تنظيف). نرجو مراعاة العائلات الأخرى مع الأطفال الصغار الذين ينتظرون الاستمتاع بالغرفة بعد مغادرتكم.</a:t>
            </a:r>
          </a:p>
          <a:p>
            <a:pPr algn="r">
              <a:lnSpc>
                <a:spcPts val="1000"/>
              </a:lnSpc>
            </a:pPr>
            <a:r>
              <a:rPr lang="ar-AE" sz="700" dirty="0">
                <a:solidFill>
                  <a:schemeClr val="tx1">
                    <a:lumMod val="95000"/>
                    <a:lumOff val="5000"/>
                  </a:schemeClr>
                </a:solidFill>
                <a:latin typeface="Noto Sans Arabic" panose="020B0502040504020204" pitchFamily="34" charset="0"/>
                <a:cs typeface="Noto Sans Arabic" panose="020B0502040504020204" pitchFamily="34" charset="0"/>
              </a:rPr>
              <a:t>*خدمه تنظيف الغرف غير متاحه اذا كان الحجز ليله واحده.</a:t>
            </a:r>
          </a:p>
          <a:p>
            <a:pPr algn="r">
              <a:lnSpc>
                <a:spcPts val="1000"/>
              </a:lnSpc>
            </a:pPr>
            <a:r>
              <a:rPr lang="ar-AE" sz="1100" u="none" strike="noStrike" dirty="0">
                <a:solidFill>
                  <a:srgbClr val="F3C31B"/>
                </a:solidFill>
                <a:effectLst/>
                <a:latin typeface="Noto Sans Arabic" panose="020B0502040504020204" pitchFamily="34" charset="0"/>
                <a:cs typeface="Noto Sans Arabic" panose="020B0502040504020204" pitchFamily="34" charset="0"/>
              </a:rPr>
              <a:t>قواعد اللعب</a:t>
            </a:r>
            <a:endParaRPr lang="en-US" sz="1100" u="none" strike="noStrike" dirty="0">
              <a:solidFill>
                <a:srgbClr val="F3C31B"/>
              </a:solidFill>
              <a:effectLst/>
              <a:latin typeface="Noto Sans Arabic" panose="020B0502040504020204" pitchFamily="34" charset="0"/>
              <a:cs typeface="Noto Sans Arabic" panose="020B0502040504020204" pitchFamily="34" charset="0"/>
            </a:endParaRPr>
          </a:p>
          <a:p>
            <a:pPr algn="r">
              <a:lnSpc>
                <a:spcPts val="1000"/>
              </a:lnSpc>
            </a:pPr>
            <a:r>
              <a:rPr lang="ar-AE" sz="700" u="none" strike="noStrike" dirty="0">
                <a:solidFill>
                  <a:schemeClr val="tx1">
                    <a:lumMod val="95000"/>
                    <a:lumOff val="5000"/>
                  </a:schemeClr>
                </a:solidFill>
                <a:effectLst/>
                <a:latin typeface="Noto Sans Arabic" panose="020B0502040504020204" pitchFamily="34" charset="0"/>
                <a:cs typeface="Noto Sans Arabic" panose="020B0502040504020204" pitchFamily="34" charset="0"/>
              </a:rPr>
              <a:t>يجب أن يكون الأطفال تحت إشراف شخص بالغ طوال الوقت أثناء جميع أنشطة الفندق ومنطقة حمام السباحة. هذا الإجراء قانوني ولضمان سلامة أطفالكم، فهم يبقون تحت رعايتكم. موظفونا موجودون لتسهيل اللعب، لكنهم لا يحلون محل الوالدين أو الوصي. قد يتم تقييد أو إيقاف الوصول إلى منطقة الأنشطة في حال عدم الالتزام بإرشادات الإشراف</a:t>
            </a:r>
          </a:p>
          <a:p>
            <a:pPr algn="r">
              <a:lnSpc>
                <a:spcPts val="1000"/>
              </a:lnSpc>
              <a:buNone/>
            </a:pPr>
            <a:endParaRPr lang="ar-AE" sz="700" u="none" strike="noStrike" dirty="0">
              <a:solidFill>
                <a:srgbClr val="000000"/>
              </a:solidFill>
              <a:effectLst/>
              <a:latin typeface="Noto Sans Arabic" panose="020B0502040504020204" pitchFamily="34" charset="0"/>
              <a:cs typeface="Noto Sans Arabic" panose="020B0502040504020204" pitchFamily="34" charset="0"/>
            </a:endParaRPr>
          </a:p>
        </p:txBody>
      </p:sp>
    </p:spTree>
    <p:extLst>
      <p:ext uri="{BB962C8B-B14F-4D97-AF65-F5344CB8AC3E}">
        <p14:creationId xmlns:p14="http://schemas.microsoft.com/office/powerpoint/2010/main" val="555592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77392789DB9C45A8840C74328A4D87" ma:contentTypeVersion="10" ma:contentTypeDescription="Create a new document." ma:contentTypeScope="" ma:versionID="024556ae121eb4ae4b42599afd0a4912">
  <xsd:schema xmlns:xsd="http://www.w3.org/2001/XMLSchema" xmlns:xs="http://www.w3.org/2001/XMLSchema" xmlns:p="http://schemas.microsoft.com/office/2006/metadata/properties" xmlns:ns1="http://schemas.microsoft.com/sharepoint/v3" xmlns:ns3="febed827-bcf7-418e-934c-f7be753b9f7e" xmlns:ns4="49ddec45-5951-429a-b0f0-eb532520f5a8" targetNamespace="http://schemas.microsoft.com/office/2006/metadata/properties" ma:root="true" ma:fieldsID="19ae9fe96393df54ac26e5c59e947639" ns1:_="" ns3:_="" ns4:_="">
    <xsd:import namespace="http://schemas.microsoft.com/sharepoint/v3"/>
    <xsd:import namespace="febed827-bcf7-418e-934c-f7be753b9f7e"/>
    <xsd:import namespace="49ddec45-5951-429a-b0f0-eb532520f5a8"/>
    <xsd:element name="properties">
      <xsd:complexType>
        <xsd:sequence>
          <xsd:element name="documentManagement">
            <xsd:complexType>
              <xsd:all>
                <xsd:element ref="ns3:SharedWithUsers" minOccurs="0"/>
                <xsd:element ref="ns3:SharedWithDetails" minOccurs="0"/>
                <xsd:element ref="ns3:SharingHintHash" minOccurs="0"/>
                <xsd:element ref="ns4:_activity" minOccurs="0"/>
                <xsd:element ref="ns4:MediaServiceMetadata" minOccurs="0"/>
                <xsd:element ref="ns4:MediaServiceFastMetadata" minOccurs="0"/>
                <xsd:element ref="ns4:MediaServiceObjectDetectorVersions" minOccurs="0"/>
                <xsd:element ref="ns4: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bed827-bcf7-418e-934c-f7be753b9f7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ddec45-5951-429a-b0f0-eb532520f5a8" elementFormDefault="qualified">
    <xsd:import namespace="http://schemas.microsoft.com/office/2006/documentManagement/types"/>
    <xsd:import namespace="http://schemas.microsoft.com/office/infopath/2007/PartnerControls"/>
    <xsd:element name="_activity" ma:index="11"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9ddec45-5951-429a-b0f0-eb532520f5a8"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F95CE8-838D-4AD9-92C5-64769224D5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ebed827-bcf7-418e-934c-f7be753b9f7e"/>
    <ds:schemaRef ds:uri="49ddec45-5951-429a-b0f0-eb532520f5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483D09-D30E-491D-A1E5-3B7EE9B2A935}">
  <ds:schemaRefs>
    <ds:schemaRef ds:uri="http://schemas.microsoft.com/office/2006/metadata/properties"/>
    <ds:schemaRef ds:uri="http://www.w3.org/XML/1998/namespace"/>
    <ds:schemaRef ds:uri="http://purl.org/dc/dcmitype/"/>
    <ds:schemaRef ds:uri="http://schemas.microsoft.com/sharepoint/v3"/>
    <ds:schemaRef ds:uri="http://schemas.microsoft.com/office/2006/documentManagement/types"/>
    <ds:schemaRef ds:uri="http://purl.org/dc/terms/"/>
    <ds:schemaRef ds:uri="http://purl.org/dc/elements/1.1/"/>
    <ds:schemaRef ds:uri="febed827-bcf7-418e-934c-f7be753b9f7e"/>
    <ds:schemaRef ds:uri="http://schemas.microsoft.com/office/infopath/2007/PartnerControls"/>
    <ds:schemaRef ds:uri="http://schemas.openxmlformats.org/package/2006/metadata/core-properties"/>
    <ds:schemaRef ds:uri="49ddec45-5951-429a-b0f0-eb532520f5a8"/>
  </ds:schemaRefs>
</ds:datastoreItem>
</file>

<file path=customXml/itemProps3.xml><?xml version="1.0" encoding="utf-8"?>
<ds:datastoreItem xmlns:ds="http://schemas.openxmlformats.org/officeDocument/2006/customXml" ds:itemID="{9B114658-7391-4CF6-944D-6F1027FAE0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8310</TotalTime>
  <Words>820</Words>
  <Application>Microsoft Office PowerPoint</Application>
  <PresentationFormat>Custom</PresentationFormat>
  <Paragraphs>115</Paragraphs>
  <Slides>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Aptos</vt:lpstr>
      <vt:lpstr>Arial</vt:lpstr>
      <vt:lpstr>Calibri</vt:lpstr>
      <vt:lpstr>LEGO Typewell</vt:lpstr>
      <vt:lpstr>LEGO Typewell Black</vt:lpstr>
      <vt:lpstr>Noto Sans Arabic</vt:lpstr>
      <vt:lpstr>Noto Sans Arabic Blk</vt:lpstr>
      <vt:lpstr>Noto Sans Arabic ExtBd</vt:lpstr>
      <vt:lpstr>Noto Sans Arabic Med</vt:lpstr>
      <vt:lpstr>Office Theme</vt:lpstr>
      <vt:lpstr>  DAILY BRICK</vt:lpstr>
      <vt:lpstr>  ديـلي بريـك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LLD HEIGHT RESTRICTION WELCOME LETTER-FINAL</dc:title>
  <dc:creator>Ahmed Magdy Abdelsattar Mohamed</dc:creator>
  <cp:lastModifiedBy>Ahmed Magdy</cp:lastModifiedBy>
  <cp:revision>72</cp:revision>
  <cp:lastPrinted>2026-09-21T02:04:20Z</cp:lastPrinted>
  <dcterms:created xsi:type="dcterms:W3CDTF">2026-04-29T12:28:56Z</dcterms:created>
  <dcterms:modified xsi:type="dcterms:W3CDTF">2026-09-22T08:26:44Z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2026-04-29T00:00:00Z</vt:filetime>
  </property>
  <property fmtid="{D5CDD505-2E9C-101B-9397-08002B2CF9AE}" pid="3" name="Creator">
    <vt:lpwstr>Adobe Illustrator 30.3 (Macintosh)</vt:lpwstr>
  </property>
  <property fmtid="{D5CDD505-2E9C-101B-9397-08002B2CF9AE}" pid="4" name="LastSaved">
    <vt:filetime>2026-04-29T00:00:00Z</vt:filetime>
  </property>
  <property fmtid="{D5CDD505-2E9C-101B-9397-08002B2CF9AE}" pid="5" name="Producer">
    <vt:lpwstr>Adobe PDF library 18.00</vt:lpwstr>
  </property>
  <property fmtid="{D5CDD505-2E9C-101B-9397-08002B2CF9AE}" pid="6" name="MSIP_Label_2f23d9d9-d8c9-4bbd-a204-c71ec2cfe465_Enabled">
    <vt:lpwstr>true</vt:lpwstr>
  </property>
  <property fmtid="{D5CDD505-2E9C-101B-9397-08002B2CF9AE}" pid="7" name="MSIP_Label_2f23d9d9-d8c9-4bbd-a204-c71ec2cfe465_SetDate">
    <vt:lpwstr>2026-05-13T13:17:19Z</vt:lpwstr>
  </property>
  <property fmtid="{D5CDD505-2E9C-101B-9397-08002B2CF9AE}" pid="8" name="MSIP_Label_2f23d9d9-d8c9-4bbd-a204-c71ec2cfe465_Method">
    <vt:lpwstr>Privileged</vt:lpwstr>
  </property>
  <property fmtid="{D5CDD505-2E9C-101B-9397-08002B2CF9AE}" pid="9" name="MSIP_Label_2f23d9d9-d8c9-4bbd-a204-c71ec2cfe465_Name">
    <vt:lpwstr>Internal`</vt:lpwstr>
  </property>
  <property fmtid="{D5CDD505-2E9C-101B-9397-08002B2CF9AE}" pid="10" name="MSIP_Label_2f23d9d9-d8c9-4bbd-a204-c71ec2cfe465_SiteId">
    <vt:lpwstr>eee3385e-742f-4e2e-b130-e496ed7d6a49</vt:lpwstr>
  </property>
  <property fmtid="{D5CDD505-2E9C-101B-9397-08002B2CF9AE}" pid="11" name="MSIP_Label_2f23d9d9-d8c9-4bbd-a204-c71ec2cfe465_ActionId">
    <vt:lpwstr>0d5a01ee-dbcb-41b0-a2ba-a376b6715d6a</vt:lpwstr>
  </property>
  <property fmtid="{D5CDD505-2E9C-101B-9397-08002B2CF9AE}" pid="12" name="MSIP_Label_2f23d9d9-d8c9-4bbd-a204-c71ec2cfe465_ContentBits">
    <vt:lpwstr>1</vt:lpwstr>
  </property>
  <property fmtid="{D5CDD505-2E9C-101B-9397-08002B2CF9AE}" pid="13" name="MSIP_Label_2f23d9d9-d8c9-4bbd-a204-c71ec2cfe465_Tag">
    <vt:lpwstr>10, 0, 1, 1</vt:lpwstr>
  </property>
  <property fmtid="{D5CDD505-2E9C-101B-9397-08002B2CF9AE}" pid="14" name="ClassificationContentMarkingHeaderLocations">
    <vt:lpwstr>Office Theme:8</vt:lpwstr>
  </property>
  <property fmtid="{D5CDD505-2E9C-101B-9397-08002B2CF9AE}" pid="15" name="ClassificationContentMarkingHeaderText">
    <vt:lpwstr>Classification: Internal</vt:lpwstr>
  </property>
  <property fmtid="{D5CDD505-2E9C-101B-9397-08002B2CF9AE}" pid="16" name="ContentTypeId">
    <vt:lpwstr>0x0101003277392789DB9C45A8840C74328A4D87</vt:lpwstr>
  </property>
</Properties>
</file>